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handoutMasterIdLst>
    <p:handoutMasterId r:id="rId23"/>
  </p:handoutMasterIdLst>
  <p:sldIdLst>
    <p:sldId id="256" r:id="rId2"/>
    <p:sldId id="302" r:id="rId3"/>
    <p:sldId id="303" r:id="rId4"/>
    <p:sldId id="304" r:id="rId5"/>
    <p:sldId id="305" r:id="rId6"/>
    <p:sldId id="306" r:id="rId7"/>
    <p:sldId id="307" r:id="rId8"/>
    <p:sldId id="313" r:id="rId9"/>
    <p:sldId id="314" r:id="rId10"/>
    <p:sldId id="315" r:id="rId11"/>
    <p:sldId id="316" r:id="rId12"/>
    <p:sldId id="317" r:id="rId13"/>
    <p:sldId id="318" r:id="rId14"/>
    <p:sldId id="319" r:id="rId15"/>
    <p:sldId id="320" r:id="rId16"/>
    <p:sldId id="321" r:id="rId17"/>
    <p:sldId id="330" r:id="rId18"/>
    <p:sldId id="331" r:id="rId19"/>
    <p:sldId id="332" r:id="rId20"/>
    <p:sldId id="33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26"/>
  </p:normalViewPr>
  <p:slideViewPr>
    <p:cSldViewPr snapToGrid="0">
      <p:cViewPr varScale="1">
        <p:scale>
          <a:sx n="71" d="100"/>
          <a:sy n="71" d="100"/>
        </p:scale>
        <p:origin x="492" y="6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F11B95-22F5-4C7D-84A6-948F38E27947}" type="doc">
      <dgm:prSet loTypeId="urn:microsoft.com/office/officeart/2005/8/layout/list1#1" loCatId="list" qsTypeId="urn:microsoft.com/office/officeart/2005/8/quickstyle/simple4#1" qsCatId="simple" csTypeId="urn:microsoft.com/office/officeart/2005/8/colors/accent1_2#1" csCatId="accent1"/>
      <dgm:spPr/>
      <dgm:t>
        <a:bodyPr/>
        <a:lstStyle/>
        <a:p>
          <a:endParaRPr lang="en-US"/>
        </a:p>
      </dgm:t>
    </dgm:pt>
    <dgm:pt modelId="{D553A027-1418-4363-9874-731035897267}">
      <dgm:prSet/>
      <dgm:spPr/>
      <dgm:t>
        <a:bodyPr/>
        <a:lstStyle/>
        <a:p>
          <a:r>
            <a:rPr lang="en-US"/>
            <a:t>HR process automation</a:t>
          </a:r>
        </a:p>
      </dgm:t>
    </dgm:pt>
    <dgm:pt modelId="{118FA16C-4A3D-4C06-8DD1-2EE82EF1EE61}" type="parTrans" cxnId="{1DE61865-C22B-43BE-857F-38F862ED5EC2}">
      <dgm:prSet/>
      <dgm:spPr/>
      <dgm:t>
        <a:bodyPr/>
        <a:lstStyle/>
        <a:p>
          <a:endParaRPr lang="en-US"/>
        </a:p>
      </dgm:t>
    </dgm:pt>
    <dgm:pt modelId="{8E2C6985-AD60-40BE-915C-473A569BBCF2}" type="sibTrans" cxnId="{1DE61865-C22B-43BE-857F-38F862ED5EC2}">
      <dgm:prSet/>
      <dgm:spPr/>
      <dgm:t>
        <a:bodyPr/>
        <a:lstStyle/>
        <a:p>
          <a:endParaRPr lang="en-US"/>
        </a:p>
      </dgm:t>
    </dgm:pt>
    <dgm:pt modelId="{737BB5C5-3123-4AA4-8914-3510C7B86A08}">
      <dgm:prSet/>
      <dgm:spPr/>
      <dgm:t>
        <a:bodyPr/>
        <a:lstStyle/>
        <a:p>
          <a:r>
            <a:rPr lang="en-US"/>
            <a:t>Form processing</a:t>
          </a:r>
        </a:p>
      </dgm:t>
    </dgm:pt>
    <dgm:pt modelId="{89B403BA-B383-4AFF-BC67-4DAFC281240D}" type="parTrans" cxnId="{93B3B0BD-DDCC-42BB-8544-1C1524D3531E}">
      <dgm:prSet/>
      <dgm:spPr/>
      <dgm:t>
        <a:bodyPr/>
        <a:lstStyle/>
        <a:p>
          <a:endParaRPr lang="en-US"/>
        </a:p>
      </dgm:t>
    </dgm:pt>
    <dgm:pt modelId="{8F8F9CB8-5447-41FD-B7E3-6DA6C0459367}" type="sibTrans" cxnId="{93B3B0BD-DDCC-42BB-8544-1C1524D3531E}">
      <dgm:prSet/>
      <dgm:spPr/>
      <dgm:t>
        <a:bodyPr/>
        <a:lstStyle/>
        <a:p>
          <a:endParaRPr lang="en-US"/>
        </a:p>
      </dgm:t>
    </dgm:pt>
    <dgm:pt modelId="{57A1AD3F-5A77-4EF8-883B-93F14ED5C702}">
      <dgm:prSet/>
      <dgm:spPr/>
      <dgm:t>
        <a:bodyPr/>
        <a:lstStyle/>
        <a:p>
          <a:r>
            <a:rPr lang="en-US"/>
            <a:t>Netflix recommendation system</a:t>
          </a:r>
        </a:p>
      </dgm:t>
    </dgm:pt>
    <dgm:pt modelId="{EDBFBD04-FC3F-4036-BC8F-76F6D1C8A9E0}" type="parTrans" cxnId="{233B0E88-8574-4A23-930D-EBCEF455768D}">
      <dgm:prSet/>
      <dgm:spPr/>
      <dgm:t>
        <a:bodyPr/>
        <a:lstStyle/>
        <a:p>
          <a:endParaRPr lang="en-US"/>
        </a:p>
      </dgm:t>
    </dgm:pt>
    <dgm:pt modelId="{1C233A55-0C48-4899-BD1B-5880F7A82C7A}" type="sibTrans" cxnId="{233B0E88-8574-4A23-930D-EBCEF455768D}">
      <dgm:prSet/>
      <dgm:spPr/>
      <dgm:t>
        <a:bodyPr/>
        <a:lstStyle/>
        <a:p>
          <a:endParaRPr lang="en-US"/>
        </a:p>
      </dgm:t>
    </dgm:pt>
    <dgm:pt modelId="{8696F176-81B8-40D9-B949-7EBBA2DFC9B9}">
      <dgm:prSet/>
      <dgm:spPr/>
      <dgm:t>
        <a:bodyPr/>
        <a:lstStyle/>
        <a:p>
          <a:r>
            <a:rPr lang="en-US"/>
            <a:t>Facebook Content</a:t>
          </a:r>
        </a:p>
      </dgm:t>
    </dgm:pt>
    <dgm:pt modelId="{AD34B8C9-F702-4E10-BDA2-2C5071A9E32E}" type="parTrans" cxnId="{F1F260BD-84E3-4711-9B77-FADA519B2E57}">
      <dgm:prSet/>
      <dgm:spPr/>
      <dgm:t>
        <a:bodyPr/>
        <a:lstStyle/>
        <a:p>
          <a:endParaRPr lang="en-US"/>
        </a:p>
      </dgm:t>
    </dgm:pt>
    <dgm:pt modelId="{ADBFB102-A3BB-46C9-B889-2F204841C9DB}" type="sibTrans" cxnId="{F1F260BD-84E3-4711-9B77-FADA519B2E57}">
      <dgm:prSet/>
      <dgm:spPr/>
      <dgm:t>
        <a:bodyPr/>
        <a:lstStyle/>
        <a:p>
          <a:endParaRPr lang="en-US"/>
        </a:p>
      </dgm:t>
    </dgm:pt>
    <dgm:pt modelId="{9FD412B6-CE81-4C0F-905A-C21AED916D51}">
      <dgm:prSet/>
      <dgm:spPr/>
      <dgm:t>
        <a:bodyPr/>
        <a:lstStyle/>
        <a:p>
          <a:r>
            <a:rPr lang="en-US"/>
            <a:t>Personalized ads</a:t>
          </a:r>
        </a:p>
      </dgm:t>
    </dgm:pt>
    <dgm:pt modelId="{C40D6847-6BE1-42F7-8F9D-B6A54D534CC5}" type="parTrans" cxnId="{F1F58156-3536-4039-8A7D-C677B9C7EF90}">
      <dgm:prSet/>
      <dgm:spPr/>
      <dgm:t>
        <a:bodyPr/>
        <a:lstStyle/>
        <a:p>
          <a:endParaRPr lang="en-US"/>
        </a:p>
      </dgm:t>
    </dgm:pt>
    <dgm:pt modelId="{FAB1FB9D-A350-4716-8DC7-5CDC9359C5CF}" type="sibTrans" cxnId="{F1F58156-3536-4039-8A7D-C677B9C7EF90}">
      <dgm:prSet/>
      <dgm:spPr/>
      <dgm:t>
        <a:bodyPr/>
        <a:lstStyle/>
        <a:p>
          <a:endParaRPr lang="en-US"/>
        </a:p>
      </dgm:t>
    </dgm:pt>
    <dgm:pt modelId="{95770057-C4F2-49EC-A168-5AEA106179D8}">
      <dgm:prSet/>
      <dgm:spPr/>
      <dgm:t>
        <a:bodyPr/>
        <a:lstStyle/>
        <a:p>
          <a:r>
            <a:rPr lang="en-US"/>
            <a:t>Debit or cretid card fraud</a:t>
          </a:r>
        </a:p>
      </dgm:t>
    </dgm:pt>
    <dgm:pt modelId="{4402A928-2F01-463E-8C7B-DFEF107B08A1}" type="parTrans" cxnId="{30F59FAF-F401-43D4-9AFC-2722C0090B4A}">
      <dgm:prSet/>
      <dgm:spPr/>
      <dgm:t>
        <a:bodyPr/>
        <a:lstStyle/>
        <a:p>
          <a:endParaRPr lang="en-US"/>
        </a:p>
      </dgm:t>
    </dgm:pt>
    <dgm:pt modelId="{9903B53D-9654-4CE4-8E52-5D1CBF68B350}" type="sibTrans" cxnId="{30F59FAF-F401-43D4-9AFC-2722C0090B4A}">
      <dgm:prSet/>
      <dgm:spPr/>
      <dgm:t>
        <a:bodyPr/>
        <a:lstStyle/>
        <a:p>
          <a:endParaRPr lang="en-US"/>
        </a:p>
      </dgm:t>
    </dgm:pt>
    <dgm:pt modelId="{0944A896-C26D-4D35-B1F2-D71F19C70CD5}">
      <dgm:prSet/>
      <dgm:spPr/>
      <dgm:t>
        <a:bodyPr/>
        <a:lstStyle/>
        <a:p>
          <a:r>
            <a:rPr lang="en-US"/>
            <a:t>Chat bots </a:t>
          </a:r>
          <a:br>
            <a:rPr lang="en-US"/>
          </a:br>
          <a:endParaRPr lang="en-US"/>
        </a:p>
      </dgm:t>
    </dgm:pt>
    <dgm:pt modelId="{5FFE137E-B894-4F45-B839-732B2D3B59E3}" type="parTrans" cxnId="{EDB6AE2A-8FF1-441F-A594-6A45AF50D9F3}">
      <dgm:prSet/>
      <dgm:spPr/>
      <dgm:t>
        <a:bodyPr/>
        <a:lstStyle/>
        <a:p>
          <a:endParaRPr lang="en-US"/>
        </a:p>
      </dgm:t>
    </dgm:pt>
    <dgm:pt modelId="{FBF163E8-6C44-477B-929D-5FEAE42E2C01}" type="sibTrans" cxnId="{EDB6AE2A-8FF1-441F-A594-6A45AF50D9F3}">
      <dgm:prSet/>
      <dgm:spPr/>
      <dgm:t>
        <a:bodyPr/>
        <a:lstStyle/>
        <a:p>
          <a:endParaRPr lang="en-US"/>
        </a:p>
      </dgm:t>
    </dgm:pt>
    <dgm:pt modelId="{EE7C83B1-E147-4088-BCC0-B0F4E13AE371}" type="pres">
      <dgm:prSet presAssocID="{83F11B95-22F5-4C7D-84A6-948F38E27947}" presName="linear" presStyleCnt="0">
        <dgm:presLayoutVars>
          <dgm:dir/>
          <dgm:animLvl val="lvl"/>
          <dgm:resizeHandles val="exact"/>
        </dgm:presLayoutVars>
      </dgm:prSet>
      <dgm:spPr/>
      <dgm:t>
        <a:bodyPr/>
        <a:lstStyle/>
        <a:p>
          <a:endParaRPr lang="en-US"/>
        </a:p>
      </dgm:t>
    </dgm:pt>
    <dgm:pt modelId="{79D3127C-419D-4CD7-85D1-88D4C1631BB0}" type="pres">
      <dgm:prSet presAssocID="{D553A027-1418-4363-9874-731035897267}" presName="parentLin" presStyleCnt="0"/>
      <dgm:spPr/>
    </dgm:pt>
    <dgm:pt modelId="{8D280C91-32E6-4BD6-9DC1-5E9ACF0E2AA5}" type="pres">
      <dgm:prSet presAssocID="{D553A027-1418-4363-9874-731035897267}" presName="parentLeftMargin" presStyleLbl="node1" presStyleIdx="0" presStyleCnt="7"/>
      <dgm:spPr/>
      <dgm:t>
        <a:bodyPr/>
        <a:lstStyle/>
        <a:p>
          <a:endParaRPr lang="en-US"/>
        </a:p>
      </dgm:t>
    </dgm:pt>
    <dgm:pt modelId="{23FAB01F-702F-41BF-A42B-864752705F08}" type="pres">
      <dgm:prSet presAssocID="{D553A027-1418-4363-9874-731035897267}" presName="parentText" presStyleLbl="node1" presStyleIdx="0" presStyleCnt="7">
        <dgm:presLayoutVars>
          <dgm:chMax val="0"/>
          <dgm:bulletEnabled val="1"/>
        </dgm:presLayoutVars>
      </dgm:prSet>
      <dgm:spPr/>
      <dgm:t>
        <a:bodyPr/>
        <a:lstStyle/>
        <a:p>
          <a:endParaRPr lang="en-US"/>
        </a:p>
      </dgm:t>
    </dgm:pt>
    <dgm:pt modelId="{F63FE002-AEF7-47EC-97B3-A1F4F8626B22}" type="pres">
      <dgm:prSet presAssocID="{D553A027-1418-4363-9874-731035897267}" presName="negativeSpace" presStyleCnt="0"/>
      <dgm:spPr/>
    </dgm:pt>
    <dgm:pt modelId="{71478BA0-DE3A-4B10-A61C-065A2285ECC0}" type="pres">
      <dgm:prSet presAssocID="{D553A027-1418-4363-9874-731035897267}" presName="childText" presStyleLbl="conFgAcc1" presStyleIdx="0" presStyleCnt="7">
        <dgm:presLayoutVars>
          <dgm:bulletEnabled val="1"/>
        </dgm:presLayoutVars>
      </dgm:prSet>
      <dgm:spPr/>
    </dgm:pt>
    <dgm:pt modelId="{73583804-5B15-4225-B8C7-3B15DF5519AD}" type="pres">
      <dgm:prSet presAssocID="{8E2C6985-AD60-40BE-915C-473A569BBCF2}" presName="spaceBetweenRectangles" presStyleCnt="0"/>
      <dgm:spPr/>
    </dgm:pt>
    <dgm:pt modelId="{097BF464-A248-481B-9E7F-7EA3DA1FC47C}" type="pres">
      <dgm:prSet presAssocID="{737BB5C5-3123-4AA4-8914-3510C7B86A08}" presName="parentLin" presStyleCnt="0"/>
      <dgm:spPr/>
    </dgm:pt>
    <dgm:pt modelId="{1BB824B8-3E7E-4314-8336-C73DE4903149}" type="pres">
      <dgm:prSet presAssocID="{737BB5C5-3123-4AA4-8914-3510C7B86A08}" presName="parentLeftMargin" presStyleLbl="node1" presStyleIdx="0" presStyleCnt="7"/>
      <dgm:spPr/>
      <dgm:t>
        <a:bodyPr/>
        <a:lstStyle/>
        <a:p>
          <a:endParaRPr lang="en-US"/>
        </a:p>
      </dgm:t>
    </dgm:pt>
    <dgm:pt modelId="{864C49CA-CCE4-40BC-B94C-BEE4151AE613}" type="pres">
      <dgm:prSet presAssocID="{737BB5C5-3123-4AA4-8914-3510C7B86A08}" presName="parentText" presStyleLbl="node1" presStyleIdx="1" presStyleCnt="7">
        <dgm:presLayoutVars>
          <dgm:chMax val="0"/>
          <dgm:bulletEnabled val="1"/>
        </dgm:presLayoutVars>
      </dgm:prSet>
      <dgm:spPr/>
      <dgm:t>
        <a:bodyPr/>
        <a:lstStyle/>
        <a:p>
          <a:endParaRPr lang="en-US"/>
        </a:p>
      </dgm:t>
    </dgm:pt>
    <dgm:pt modelId="{2706C8AC-926F-4EFC-9A2A-BF81E27CBA16}" type="pres">
      <dgm:prSet presAssocID="{737BB5C5-3123-4AA4-8914-3510C7B86A08}" presName="negativeSpace" presStyleCnt="0"/>
      <dgm:spPr/>
    </dgm:pt>
    <dgm:pt modelId="{6AFF236E-BA79-4ADC-B184-6FC5D4549BF4}" type="pres">
      <dgm:prSet presAssocID="{737BB5C5-3123-4AA4-8914-3510C7B86A08}" presName="childText" presStyleLbl="conFgAcc1" presStyleIdx="1" presStyleCnt="7">
        <dgm:presLayoutVars>
          <dgm:bulletEnabled val="1"/>
        </dgm:presLayoutVars>
      </dgm:prSet>
      <dgm:spPr/>
    </dgm:pt>
    <dgm:pt modelId="{8C8D859E-A3AD-4C50-9DF8-8407BB47190B}" type="pres">
      <dgm:prSet presAssocID="{8F8F9CB8-5447-41FD-B7E3-6DA6C0459367}" presName="spaceBetweenRectangles" presStyleCnt="0"/>
      <dgm:spPr/>
    </dgm:pt>
    <dgm:pt modelId="{8559D487-FC3C-49DD-9FEA-813A319BD641}" type="pres">
      <dgm:prSet presAssocID="{57A1AD3F-5A77-4EF8-883B-93F14ED5C702}" presName="parentLin" presStyleCnt="0"/>
      <dgm:spPr/>
    </dgm:pt>
    <dgm:pt modelId="{C015BC62-33F1-4DF1-850A-BC785166DD94}" type="pres">
      <dgm:prSet presAssocID="{57A1AD3F-5A77-4EF8-883B-93F14ED5C702}" presName="parentLeftMargin" presStyleLbl="node1" presStyleIdx="1" presStyleCnt="7"/>
      <dgm:spPr/>
      <dgm:t>
        <a:bodyPr/>
        <a:lstStyle/>
        <a:p>
          <a:endParaRPr lang="en-US"/>
        </a:p>
      </dgm:t>
    </dgm:pt>
    <dgm:pt modelId="{CE59349B-8E5B-477C-B74C-73DA8251A92D}" type="pres">
      <dgm:prSet presAssocID="{57A1AD3F-5A77-4EF8-883B-93F14ED5C702}" presName="parentText" presStyleLbl="node1" presStyleIdx="2" presStyleCnt="7">
        <dgm:presLayoutVars>
          <dgm:chMax val="0"/>
          <dgm:bulletEnabled val="1"/>
        </dgm:presLayoutVars>
      </dgm:prSet>
      <dgm:spPr/>
      <dgm:t>
        <a:bodyPr/>
        <a:lstStyle/>
        <a:p>
          <a:endParaRPr lang="en-US"/>
        </a:p>
      </dgm:t>
    </dgm:pt>
    <dgm:pt modelId="{C54890C8-6E27-46D9-9501-EF61751098F8}" type="pres">
      <dgm:prSet presAssocID="{57A1AD3F-5A77-4EF8-883B-93F14ED5C702}" presName="negativeSpace" presStyleCnt="0"/>
      <dgm:spPr/>
    </dgm:pt>
    <dgm:pt modelId="{84FCC82B-475E-489D-8420-BA4AA77DE8AB}" type="pres">
      <dgm:prSet presAssocID="{57A1AD3F-5A77-4EF8-883B-93F14ED5C702}" presName="childText" presStyleLbl="conFgAcc1" presStyleIdx="2" presStyleCnt="7">
        <dgm:presLayoutVars>
          <dgm:bulletEnabled val="1"/>
        </dgm:presLayoutVars>
      </dgm:prSet>
      <dgm:spPr/>
    </dgm:pt>
    <dgm:pt modelId="{195A9DBA-33E3-4309-96CA-68AD540BF078}" type="pres">
      <dgm:prSet presAssocID="{1C233A55-0C48-4899-BD1B-5880F7A82C7A}" presName="spaceBetweenRectangles" presStyleCnt="0"/>
      <dgm:spPr/>
    </dgm:pt>
    <dgm:pt modelId="{059D3551-194B-45BD-9D30-370BF16C86D5}" type="pres">
      <dgm:prSet presAssocID="{8696F176-81B8-40D9-B949-7EBBA2DFC9B9}" presName="parentLin" presStyleCnt="0"/>
      <dgm:spPr/>
    </dgm:pt>
    <dgm:pt modelId="{53ECD846-2963-4E34-B21B-AA9513BA1CEE}" type="pres">
      <dgm:prSet presAssocID="{8696F176-81B8-40D9-B949-7EBBA2DFC9B9}" presName="parentLeftMargin" presStyleLbl="node1" presStyleIdx="2" presStyleCnt="7"/>
      <dgm:spPr/>
      <dgm:t>
        <a:bodyPr/>
        <a:lstStyle/>
        <a:p>
          <a:endParaRPr lang="en-US"/>
        </a:p>
      </dgm:t>
    </dgm:pt>
    <dgm:pt modelId="{B45C1828-9537-40B7-9840-402FAE2B325F}" type="pres">
      <dgm:prSet presAssocID="{8696F176-81B8-40D9-B949-7EBBA2DFC9B9}" presName="parentText" presStyleLbl="node1" presStyleIdx="3" presStyleCnt="7">
        <dgm:presLayoutVars>
          <dgm:chMax val="0"/>
          <dgm:bulletEnabled val="1"/>
        </dgm:presLayoutVars>
      </dgm:prSet>
      <dgm:spPr/>
      <dgm:t>
        <a:bodyPr/>
        <a:lstStyle/>
        <a:p>
          <a:endParaRPr lang="en-US"/>
        </a:p>
      </dgm:t>
    </dgm:pt>
    <dgm:pt modelId="{9FC29ED4-A226-45D8-9DE3-FB8148653799}" type="pres">
      <dgm:prSet presAssocID="{8696F176-81B8-40D9-B949-7EBBA2DFC9B9}" presName="negativeSpace" presStyleCnt="0"/>
      <dgm:spPr/>
    </dgm:pt>
    <dgm:pt modelId="{8410F6FE-C7C2-472A-A8B8-819CF327F312}" type="pres">
      <dgm:prSet presAssocID="{8696F176-81B8-40D9-B949-7EBBA2DFC9B9}" presName="childText" presStyleLbl="conFgAcc1" presStyleIdx="3" presStyleCnt="7">
        <dgm:presLayoutVars>
          <dgm:bulletEnabled val="1"/>
        </dgm:presLayoutVars>
      </dgm:prSet>
      <dgm:spPr/>
    </dgm:pt>
    <dgm:pt modelId="{BBA26409-6F26-4D5C-AA3D-5B48BDEF9592}" type="pres">
      <dgm:prSet presAssocID="{ADBFB102-A3BB-46C9-B889-2F204841C9DB}" presName="spaceBetweenRectangles" presStyleCnt="0"/>
      <dgm:spPr/>
    </dgm:pt>
    <dgm:pt modelId="{F7371EF9-DED3-44F1-A2C3-929267DED296}" type="pres">
      <dgm:prSet presAssocID="{9FD412B6-CE81-4C0F-905A-C21AED916D51}" presName="parentLin" presStyleCnt="0"/>
      <dgm:spPr/>
    </dgm:pt>
    <dgm:pt modelId="{784637E5-46A7-44BA-A7D3-25839B3A79D8}" type="pres">
      <dgm:prSet presAssocID="{9FD412B6-CE81-4C0F-905A-C21AED916D51}" presName="parentLeftMargin" presStyleLbl="node1" presStyleIdx="3" presStyleCnt="7"/>
      <dgm:spPr/>
      <dgm:t>
        <a:bodyPr/>
        <a:lstStyle/>
        <a:p>
          <a:endParaRPr lang="en-US"/>
        </a:p>
      </dgm:t>
    </dgm:pt>
    <dgm:pt modelId="{623925ED-D53D-448E-A718-59EC50E52386}" type="pres">
      <dgm:prSet presAssocID="{9FD412B6-CE81-4C0F-905A-C21AED916D51}" presName="parentText" presStyleLbl="node1" presStyleIdx="4" presStyleCnt="7">
        <dgm:presLayoutVars>
          <dgm:chMax val="0"/>
          <dgm:bulletEnabled val="1"/>
        </dgm:presLayoutVars>
      </dgm:prSet>
      <dgm:spPr/>
      <dgm:t>
        <a:bodyPr/>
        <a:lstStyle/>
        <a:p>
          <a:endParaRPr lang="en-US"/>
        </a:p>
      </dgm:t>
    </dgm:pt>
    <dgm:pt modelId="{C6F66A89-8E49-4699-A766-63F9D030844A}" type="pres">
      <dgm:prSet presAssocID="{9FD412B6-CE81-4C0F-905A-C21AED916D51}" presName="negativeSpace" presStyleCnt="0"/>
      <dgm:spPr/>
    </dgm:pt>
    <dgm:pt modelId="{08A1A71A-819A-4F1D-BAA5-57E1ADFCDA7D}" type="pres">
      <dgm:prSet presAssocID="{9FD412B6-CE81-4C0F-905A-C21AED916D51}" presName="childText" presStyleLbl="conFgAcc1" presStyleIdx="4" presStyleCnt="7">
        <dgm:presLayoutVars>
          <dgm:bulletEnabled val="1"/>
        </dgm:presLayoutVars>
      </dgm:prSet>
      <dgm:spPr/>
    </dgm:pt>
    <dgm:pt modelId="{389B0BC3-51DB-4F70-9329-24C4ACD4837C}" type="pres">
      <dgm:prSet presAssocID="{FAB1FB9D-A350-4716-8DC7-5CDC9359C5CF}" presName="spaceBetweenRectangles" presStyleCnt="0"/>
      <dgm:spPr/>
    </dgm:pt>
    <dgm:pt modelId="{BFF93043-3BE1-4143-8269-ACE6428E24F9}" type="pres">
      <dgm:prSet presAssocID="{95770057-C4F2-49EC-A168-5AEA106179D8}" presName="parentLin" presStyleCnt="0"/>
      <dgm:spPr/>
    </dgm:pt>
    <dgm:pt modelId="{3B630425-462C-4CF1-9383-FF91D590196F}" type="pres">
      <dgm:prSet presAssocID="{95770057-C4F2-49EC-A168-5AEA106179D8}" presName="parentLeftMargin" presStyleLbl="node1" presStyleIdx="4" presStyleCnt="7"/>
      <dgm:spPr/>
      <dgm:t>
        <a:bodyPr/>
        <a:lstStyle/>
        <a:p>
          <a:endParaRPr lang="en-US"/>
        </a:p>
      </dgm:t>
    </dgm:pt>
    <dgm:pt modelId="{170789B4-3101-4A01-912B-5E632B2ECE37}" type="pres">
      <dgm:prSet presAssocID="{95770057-C4F2-49EC-A168-5AEA106179D8}" presName="parentText" presStyleLbl="node1" presStyleIdx="5" presStyleCnt="7">
        <dgm:presLayoutVars>
          <dgm:chMax val="0"/>
          <dgm:bulletEnabled val="1"/>
        </dgm:presLayoutVars>
      </dgm:prSet>
      <dgm:spPr/>
      <dgm:t>
        <a:bodyPr/>
        <a:lstStyle/>
        <a:p>
          <a:endParaRPr lang="en-US"/>
        </a:p>
      </dgm:t>
    </dgm:pt>
    <dgm:pt modelId="{BB87E44C-7362-4CDA-BD57-61692C336512}" type="pres">
      <dgm:prSet presAssocID="{95770057-C4F2-49EC-A168-5AEA106179D8}" presName="negativeSpace" presStyleCnt="0"/>
      <dgm:spPr/>
    </dgm:pt>
    <dgm:pt modelId="{607E9523-7BED-4BFB-8E7D-536884225B02}" type="pres">
      <dgm:prSet presAssocID="{95770057-C4F2-49EC-A168-5AEA106179D8}" presName="childText" presStyleLbl="conFgAcc1" presStyleIdx="5" presStyleCnt="7">
        <dgm:presLayoutVars>
          <dgm:bulletEnabled val="1"/>
        </dgm:presLayoutVars>
      </dgm:prSet>
      <dgm:spPr/>
    </dgm:pt>
    <dgm:pt modelId="{26E61608-2AD0-40D9-A91D-7554332535AB}" type="pres">
      <dgm:prSet presAssocID="{9903B53D-9654-4CE4-8E52-5D1CBF68B350}" presName="spaceBetweenRectangles" presStyleCnt="0"/>
      <dgm:spPr/>
    </dgm:pt>
    <dgm:pt modelId="{AB72F004-E2CB-43DB-97AD-22EDB0892E74}" type="pres">
      <dgm:prSet presAssocID="{0944A896-C26D-4D35-B1F2-D71F19C70CD5}" presName="parentLin" presStyleCnt="0"/>
      <dgm:spPr/>
    </dgm:pt>
    <dgm:pt modelId="{51E430EE-868E-4443-BB67-096409BF7E9E}" type="pres">
      <dgm:prSet presAssocID="{0944A896-C26D-4D35-B1F2-D71F19C70CD5}" presName="parentLeftMargin" presStyleLbl="node1" presStyleIdx="5" presStyleCnt="7"/>
      <dgm:spPr/>
      <dgm:t>
        <a:bodyPr/>
        <a:lstStyle/>
        <a:p>
          <a:endParaRPr lang="en-US"/>
        </a:p>
      </dgm:t>
    </dgm:pt>
    <dgm:pt modelId="{E6830836-7AAF-4088-B03E-F763C33F7ACD}" type="pres">
      <dgm:prSet presAssocID="{0944A896-C26D-4D35-B1F2-D71F19C70CD5}" presName="parentText" presStyleLbl="node1" presStyleIdx="6" presStyleCnt="7">
        <dgm:presLayoutVars>
          <dgm:chMax val="0"/>
          <dgm:bulletEnabled val="1"/>
        </dgm:presLayoutVars>
      </dgm:prSet>
      <dgm:spPr/>
      <dgm:t>
        <a:bodyPr/>
        <a:lstStyle/>
        <a:p>
          <a:endParaRPr lang="en-US"/>
        </a:p>
      </dgm:t>
    </dgm:pt>
    <dgm:pt modelId="{0694BA13-27F1-497F-8563-9802003485B6}" type="pres">
      <dgm:prSet presAssocID="{0944A896-C26D-4D35-B1F2-D71F19C70CD5}" presName="negativeSpace" presStyleCnt="0"/>
      <dgm:spPr/>
    </dgm:pt>
    <dgm:pt modelId="{2F1FECD8-89BF-4287-A39F-DC7E7269AA30}" type="pres">
      <dgm:prSet presAssocID="{0944A896-C26D-4D35-B1F2-D71F19C70CD5}" presName="childText" presStyleLbl="conFgAcc1" presStyleIdx="6" presStyleCnt="7">
        <dgm:presLayoutVars>
          <dgm:bulletEnabled val="1"/>
        </dgm:presLayoutVars>
      </dgm:prSet>
      <dgm:spPr/>
    </dgm:pt>
  </dgm:ptLst>
  <dgm:cxnLst>
    <dgm:cxn modelId="{E014DCC7-BD54-4984-BBD7-EF1F17FDEA9B}" type="presOf" srcId="{8696F176-81B8-40D9-B949-7EBBA2DFC9B9}" destId="{B45C1828-9537-40B7-9840-402FAE2B325F}" srcOrd="1" destOrd="0" presId="urn:microsoft.com/office/officeart/2005/8/layout/list1#1"/>
    <dgm:cxn modelId="{4CEE1133-05A6-475E-9B7C-BED5DF583A54}" type="presOf" srcId="{83F11B95-22F5-4C7D-84A6-948F38E27947}" destId="{EE7C83B1-E147-4088-BCC0-B0F4E13AE371}" srcOrd="0" destOrd="0" presId="urn:microsoft.com/office/officeart/2005/8/layout/list1#1"/>
    <dgm:cxn modelId="{1DE61865-C22B-43BE-857F-38F862ED5EC2}" srcId="{83F11B95-22F5-4C7D-84A6-948F38E27947}" destId="{D553A027-1418-4363-9874-731035897267}" srcOrd="0" destOrd="0" parTransId="{118FA16C-4A3D-4C06-8DD1-2EE82EF1EE61}" sibTransId="{8E2C6985-AD60-40BE-915C-473A569BBCF2}"/>
    <dgm:cxn modelId="{F1F260BD-84E3-4711-9B77-FADA519B2E57}" srcId="{83F11B95-22F5-4C7D-84A6-948F38E27947}" destId="{8696F176-81B8-40D9-B949-7EBBA2DFC9B9}" srcOrd="3" destOrd="0" parTransId="{AD34B8C9-F702-4E10-BDA2-2C5071A9E32E}" sibTransId="{ADBFB102-A3BB-46C9-B889-2F204841C9DB}"/>
    <dgm:cxn modelId="{D828F8A9-4E08-418E-9AD0-A6CCA73CA50E}" type="presOf" srcId="{737BB5C5-3123-4AA4-8914-3510C7B86A08}" destId="{864C49CA-CCE4-40BC-B94C-BEE4151AE613}" srcOrd="1" destOrd="0" presId="urn:microsoft.com/office/officeart/2005/8/layout/list1#1"/>
    <dgm:cxn modelId="{3D3DC363-60A7-447F-B562-C68548201EEB}" type="presOf" srcId="{95770057-C4F2-49EC-A168-5AEA106179D8}" destId="{170789B4-3101-4A01-912B-5E632B2ECE37}" srcOrd="1" destOrd="0" presId="urn:microsoft.com/office/officeart/2005/8/layout/list1#1"/>
    <dgm:cxn modelId="{D7C69B4F-78B8-49CC-9548-A7B18DFE58EA}" type="presOf" srcId="{9FD412B6-CE81-4C0F-905A-C21AED916D51}" destId="{623925ED-D53D-448E-A718-59EC50E52386}" srcOrd="1" destOrd="0" presId="urn:microsoft.com/office/officeart/2005/8/layout/list1#1"/>
    <dgm:cxn modelId="{09DCDDC9-AE3C-4AAA-A8E8-0B03CCA4EDB4}" type="presOf" srcId="{95770057-C4F2-49EC-A168-5AEA106179D8}" destId="{3B630425-462C-4CF1-9383-FF91D590196F}" srcOrd="0" destOrd="0" presId="urn:microsoft.com/office/officeart/2005/8/layout/list1#1"/>
    <dgm:cxn modelId="{D1DF1B26-24E3-4CB0-B7B7-C10E82E1C1A0}" type="presOf" srcId="{D553A027-1418-4363-9874-731035897267}" destId="{8D280C91-32E6-4BD6-9DC1-5E9ACF0E2AA5}" srcOrd="0" destOrd="0" presId="urn:microsoft.com/office/officeart/2005/8/layout/list1#1"/>
    <dgm:cxn modelId="{93B3B0BD-DDCC-42BB-8544-1C1524D3531E}" srcId="{83F11B95-22F5-4C7D-84A6-948F38E27947}" destId="{737BB5C5-3123-4AA4-8914-3510C7B86A08}" srcOrd="1" destOrd="0" parTransId="{89B403BA-B383-4AFF-BC67-4DAFC281240D}" sibTransId="{8F8F9CB8-5447-41FD-B7E3-6DA6C0459367}"/>
    <dgm:cxn modelId="{C8BB65B5-D584-4C15-8202-E97A4A3E3F5A}" type="presOf" srcId="{8696F176-81B8-40D9-B949-7EBBA2DFC9B9}" destId="{53ECD846-2963-4E34-B21B-AA9513BA1CEE}" srcOrd="0" destOrd="0" presId="urn:microsoft.com/office/officeart/2005/8/layout/list1#1"/>
    <dgm:cxn modelId="{1F065D8B-7716-4C8B-9369-03A516F95688}" type="presOf" srcId="{737BB5C5-3123-4AA4-8914-3510C7B86A08}" destId="{1BB824B8-3E7E-4314-8336-C73DE4903149}" srcOrd="0" destOrd="0" presId="urn:microsoft.com/office/officeart/2005/8/layout/list1#1"/>
    <dgm:cxn modelId="{657CEAC7-4BD9-485E-AB74-FCA4D99A239E}" type="presOf" srcId="{0944A896-C26D-4D35-B1F2-D71F19C70CD5}" destId="{51E430EE-868E-4443-BB67-096409BF7E9E}" srcOrd="0" destOrd="0" presId="urn:microsoft.com/office/officeart/2005/8/layout/list1#1"/>
    <dgm:cxn modelId="{EDB6AE2A-8FF1-441F-A594-6A45AF50D9F3}" srcId="{83F11B95-22F5-4C7D-84A6-948F38E27947}" destId="{0944A896-C26D-4D35-B1F2-D71F19C70CD5}" srcOrd="6" destOrd="0" parTransId="{5FFE137E-B894-4F45-B839-732B2D3B59E3}" sibTransId="{FBF163E8-6C44-477B-929D-5FEAE42E2C01}"/>
    <dgm:cxn modelId="{0013F516-6611-43AE-B297-41F0F4B4C1A3}" type="presOf" srcId="{D553A027-1418-4363-9874-731035897267}" destId="{23FAB01F-702F-41BF-A42B-864752705F08}" srcOrd="1" destOrd="0" presId="urn:microsoft.com/office/officeart/2005/8/layout/list1#1"/>
    <dgm:cxn modelId="{F1F58156-3536-4039-8A7D-C677B9C7EF90}" srcId="{83F11B95-22F5-4C7D-84A6-948F38E27947}" destId="{9FD412B6-CE81-4C0F-905A-C21AED916D51}" srcOrd="4" destOrd="0" parTransId="{C40D6847-6BE1-42F7-8F9D-B6A54D534CC5}" sibTransId="{FAB1FB9D-A350-4716-8DC7-5CDC9359C5CF}"/>
    <dgm:cxn modelId="{43137561-51D5-4CB5-A924-D7CD5B1EBE03}" type="presOf" srcId="{57A1AD3F-5A77-4EF8-883B-93F14ED5C702}" destId="{CE59349B-8E5B-477C-B74C-73DA8251A92D}" srcOrd="1" destOrd="0" presId="urn:microsoft.com/office/officeart/2005/8/layout/list1#1"/>
    <dgm:cxn modelId="{C11E94B8-43B6-438C-AD3D-F646CAD46619}" type="presOf" srcId="{0944A896-C26D-4D35-B1F2-D71F19C70CD5}" destId="{E6830836-7AAF-4088-B03E-F763C33F7ACD}" srcOrd="1" destOrd="0" presId="urn:microsoft.com/office/officeart/2005/8/layout/list1#1"/>
    <dgm:cxn modelId="{C65D2259-4592-49C3-B398-36018E8E0476}" type="presOf" srcId="{9FD412B6-CE81-4C0F-905A-C21AED916D51}" destId="{784637E5-46A7-44BA-A7D3-25839B3A79D8}" srcOrd="0" destOrd="0" presId="urn:microsoft.com/office/officeart/2005/8/layout/list1#1"/>
    <dgm:cxn modelId="{233B0E88-8574-4A23-930D-EBCEF455768D}" srcId="{83F11B95-22F5-4C7D-84A6-948F38E27947}" destId="{57A1AD3F-5A77-4EF8-883B-93F14ED5C702}" srcOrd="2" destOrd="0" parTransId="{EDBFBD04-FC3F-4036-BC8F-76F6D1C8A9E0}" sibTransId="{1C233A55-0C48-4899-BD1B-5880F7A82C7A}"/>
    <dgm:cxn modelId="{30F59FAF-F401-43D4-9AFC-2722C0090B4A}" srcId="{83F11B95-22F5-4C7D-84A6-948F38E27947}" destId="{95770057-C4F2-49EC-A168-5AEA106179D8}" srcOrd="5" destOrd="0" parTransId="{4402A928-2F01-463E-8C7B-DFEF107B08A1}" sibTransId="{9903B53D-9654-4CE4-8E52-5D1CBF68B350}"/>
    <dgm:cxn modelId="{8BAA078F-6D58-475C-AE30-E05F8463A4F7}" type="presOf" srcId="{57A1AD3F-5A77-4EF8-883B-93F14ED5C702}" destId="{C015BC62-33F1-4DF1-850A-BC785166DD94}" srcOrd="0" destOrd="0" presId="urn:microsoft.com/office/officeart/2005/8/layout/list1#1"/>
    <dgm:cxn modelId="{4B2981C2-BA91-40A5-8349-CB267B091E12}" type="presParOf" srcId="{EE7C83B1-E147-4088-BCC0-B0F4E13AE371}" destId="{79D3127C-419D-4CD7-85D1-88D4C1631BB0}" srcOrd="0" destOrd="0" presId="urn:microsoft.com/office/officeart/2005/8/layout/list1#1"/>
    <dgm:cxn modelId="{74BD4ED9-43E0-451B-96E9-64D4332952E4}" type="presParOf" srcId="{79D3127C-419D-4CD7-85D1-88D4C1631BB0}" destId="{8D280C91-32E6-4BD6-9DC1-5E9ACF0E2AA5}" srcOrd="0" destOrd="0" presId="urn:microsoft.com/office/officeart/2005/8/layout/list1#1"/>
    <dgm:cxn modelId="{A8390D4C-5486-4C27-9E60-288307738D29}" type="presParOf" srcId="{79D3127C-419D-4CD7-85D1-88D4C1631BB0}" destId="{23FAB01F-702F-41BF-A42B-864752705F08}" srcOrd="1" destOrd="0" presId="urn:microsoft.com/office/officeart/2005/8/layout/list1#1"/>
    <dgm:cxn modelId="{AE310D5E-64A3-4E15-8178-210D45C9169A}" type="presParOf" srcId="{EE7C83B1-E147-4088-BCC0-B0F4E13AE371}" destId="{F63FE002-AEF7-47EC-97B3-A1F4F8626B22}" srcOrd="1" destOrd="0" presId="urn:microsoft.com/office/officeart/2005/8/layout/list1#1"/>
    <dgm:cxn modelId="{D0D2B2A0-317D-4F1F-BBE5-23AF36A9502B}" type="presParOf" srcId="{EE7C83B1-E147-4088-BCC0-B0F4E13AE371}" destId="{71478BA0-DE3A-4B10-A61C-065A2285ECC0}" srcOrd="2" destOrd="0" presId="urn:microsoft.com/office/officeart/2005/8/layout/list1#1"/>
    <dgm:cxn modelId="{0E897925-267D-4AF3-BDF5-B74F24DD408A}" type="presParOf" srcId="{EE7C83B1-E147-4088-BCC0-B0F4E13AE371}" destId="{73583804-5B15-4225-B8C7-3B15DF5519AD}" srcOrd="3" destOrd="0" presId="urn:microsoft.com/office/officeart/2005/8/layout/list1#1"/>
    <dgm:cxn modelId="{CB0D95A8-CAB2-43A9-8C2A-9656DA685414}" type="presParOf" srcId="{EE7C83B1-E147-4088-BCC0-B0F4E13AE371}" destId="{097BF464-A248-481B-9E7F-7EA3DA1FC47C}" srcOrd="4" destOrd="0" presId="urn:microsoft.com/office/officeart/2005/8/layout/list1#1"/>
    <dgm:cxn modelId="{AB0151DB-10DB-402B-B45A-8D0E06E6E895}" type="presParOf" srcId="{097BF464-A248-481B-9E7F-7EA3DA1FC47C}" destId="{1BB824B8-3E7E-4314-8336-C73DE4903149}" srcOrd="0" destOrd="0" presId="urn:microsoft.com/office/officeart/2005/8/layout/list1#1"/>
    <dgm:cxn modelId="{FA72E6A6-50C0-4DA3-8A0C-95753731CF01}" type="presParOf" srcId="{097BF464-A248-481B-9E7F-7EA3DA1FC47C}" destId="{864C49CA-CCE4-40BC-B94C-BEE4151AE613}" srcOrd="1" destOrd="0" presId="urn:microsoft.com/office/officeart/2005/8/layout/list1#1"/>
    <dgm:cxn modelId="{172EE3CD-81B2-4933-8586-108818992DBB}" type="presParOf" srcId="{EE7C83B1-E147-4088-BCC0-B0F4E13AE371}" destId="{2706C8AC-926F-4EFC-9A2A-BF81E27CBA16}" srcOrd="5" destOrd="0" presId="urn:microsoft.com/office/officeart/2005/8/layout/list1#1"/>
    <dgm:cxn modelId="{12EEC202-778C-4A22-B13C-224D29CFFA5B}" type="presParOf" srcId="{EE7C83B1-E147-4088-BCC0-B0F4E13AE371}" destId="{6AFF236E-BA79-4ADC-B184-6FC5D4549BF4}" srcOrd="6" destOrd="0" presId="urn:microsoft.com/office/officeart/2005/8/layout/list1#1"/>
    <dgm:cxn modelId="{8644C215-50F1-491A-9B62-73495EA3F33B}" type="presParOf" srcId="{EE7C83B1-E147-4088-BCC0-B0F4E13AE371}" destId="{8C8D859E-A3AD-4C50-9DF8-8407BB47190B}" srcOrd="7" destOrd="0" presId="urn:microsoft.com/office/officeart/2005/8/layout/list1#1"/>
    <dgm:cxn modelId="{0D624575-0CE8-4987-9667-E31AC71FA986}" type="presParOf" srcId="{EE7C83B1-E147-4088-BCC0-B0F4E13AE371}" destId="{8559D487-FC3C-49DD-9FEA-813A319BD641}" srcOrd="8" destOrd="0" presId="urn:microsoft.com/office/officeart/2005/8/layout/list1#1"/>
    <dgm:cxn modelId="{115FB652-119B-442C-A1BF-494F1836390E}" type="presParOf" srcId="{8559D487-FC3C-49DD-9FEA-813A319BD641}" destId="{C015BC62-33F1-4DF1-850A-BC785166DD94}" srcOrd="0" destOrd="0" presId="urn:microsoft.com/office/officeart/2005/8/layout/list1#1"/>
    <dgm:cxn modelId="{BEBAC559-BC02-448A-B61A-2E4A2854C66C}" type="presParOf" srcId="{8559D487-FC3C-49DD-9FEA-813A319BD641}" destId="{CE59349B-8E5B-477C-B74C-73DA8251A92D}" srcOrd="1" destOrd="0" presId="urn:microsoft.com/office/officeart/2005/8/layout/list1#1"/>
    <dgm:cxn modelId="{AAF9AB37-2CFE-4914-8479-459569B74988}" type="presParOf" srcId="{EE7C83B1-E147-4088-BCC0-B0F4E13AE371}" destId="{C54890C8-6E27-46D9-9501-EF61751098F8}" srcOrd="9" destOrd="0" presId="urn:microsoft.com/office/officeart/2005/8/layout/list1#1"/>
    <dgm:cxn modelId="{39E8BEAB-032F-4BBE-AF4A-5E7AF42CA3B7}" type="presParOf" srcId="{EE7C83B1-E147-4088-BCC0-B0F4E13AE371}" destId="{84FCC82B-475E-489D-8420-BA4AA77DE8AB}" srcOrd="10" destOrd="0" presId="urn:microsoft.com/office/officeart/2005/8/layout/list1#1"/>
    <dgm:cxn modelId="{C81EA338-E042-4037-B926-3FCF9B99A3A6}" type="presParOf" srcId="{EE7C83B1-E147-4088-BCC0-B0F4E13AE371}" destId="{195A9DBA-33E3-4309-96CA-68AD540BF078}" srcOrd="11" destOrd="0" presId="urn:microsoft.com/office/officeart/2005/8/layout/list1#1"/>
    <dgm:cxn modelId="{BFED470C-E0D3-4F1D-A835-3715C99DFE84}" type="presParOf" srcId="{EE7C83B1-E147-4088-BCC0-B0F4E13AE371}" destId="{059D3551-194B-45BD-9D30-370BF16C86D5}" srcOrd="12" destOrd="0" presId="urn:microsoft.com/office/officeart/2005/8/layout/list1#1"/>
    <dgm:cxn modelId="{733EC056-B557-4A36-992D-4B818FFC5B53}" type="presParOf" srcId="{059D3551-194B-45BD-9D30-370BF16C86D5}" destId="{53ECD846-2963-4E34-B21B-AA9513BA1CEE}" srcOrd="0" destOrd="0" presId="urn:microsoft.com/office/officeart/2005/8/layout/list1#1"/>
    <dgm:cxn modelId="{EB34E88D-FA02-4F2A-8179-2ECB5E7286A8}" type="presParOf" srcId="{059D3551-194B-45BD-9D30-370BF16C86D5}" destId="{B45C1828-9537-40B7-9840-402FAE2B325F}" srcOrd="1" destOrd="0" presId="urn:microsoft.com/office/officeart/2005/8/layout/list1#1"/>
    <dgm:cxn modelId="{4EB76504-ED63-4776-8490-3968A33B0C17}" type="presParOf" srcId="{EE7C83B1-E147-4088-BCC0-B0F4E13AE371}" destId="{9FC29ED4-A226-45D8-9DE3-FB8148653799}" srcOrd="13" destOrd="0" presId="urn:microsoft.com/office/officeart/2005/8/layout/list1#1"/>
    <dgm:cxn modelId="{C02A7285-9990-4BC3-AAD7-5D8AC469855E}" type="presParOf" srcId="{EE7C83B1-E147-4088-BCC0-B0F4E13AE371}" destId="{8410F6FE-C7C2-472A-A8B8-819CF327F312}" srcOrd="14" destOrd="0" presId="urn:microsoft.com/office/officeart/2005/8/layout/list1#1"/>
    <dgm:cxn modelId="{54C8D777-EFCD-4496-9FA9-B322CB7189BE}" type="presParOf" srcId="{EE7C83B1-E147-4088-BCC0-B0F4E13AE371}" destId="{BBA26409-6F26-4D5C-AA3D-5B48BDEF9592}" srcOrd="15" destOrd="0" presId="urn:microsoft.com/office/officeart/2005/8/layout/list1#1"/>
    <dgm:cxn modelId="{79DEB10F-7F42-4504-B999-6C6D2D08D925}" type="presParOf" srcId="{EE7C83B1-E147-4088-BCC0-B0F4E13AE371}" destId="{F7371EF9-DED3-44F1-A2C3-929267DED296}" srcOrd="16" destOrd="0" presId="urn:microsoft.com/office/officeart/2005/8/layout/list1#1"/>
    <dgm:cxn modelId="{FC7E2D56-F388-41DC-8D34-7CB189E1CDC2}" type="presParOf" srcId="{F7371EF9-DED3-44F1-A2C3-929267DED296}" destId="{784637E5-46A7-44BA-A7D3-25839B3A79D8}" srcOrd="0" destOrd="0" presId="urn:microsoft.com/office/officeart/2005/8/layout/list1#1"/>
    <dgm:cxn modelId="{F5DA6A6D-FB46-4BDA-AF52-1A2017FE3761}" type="presParOf" srcId="{F7371EF9-DED3-44F1-A2C3-929267DED296}" destId="{623925ED-D53D-448E-A718-59EC50E52386}" srcOrd="1" destOrd="0" presId="urn:microsoft.com/office/officeart/2005/8/layout/list1#1"/>
    <dgm:cxn modelId="{0E415316-F537-404D-8B15-B50C767702FA}" type="presParOf" srcId="{EE7C83B1-E147-4088-BCC0-B0F4E13AE371}" destId="{C6F66A89-8E49-4699-A766-63F9D030844A}" srcOrd="17" destOrd="0" presId="urn:microsoft.com/office/officeart/2005/8/layout/list1#1"/>
    <dgm:cxn modelId="{0F49FFC6-AEC7-4EB6-8DE2-8FC18BDF1A18}" type="presParOf" srcId="{EE7C83B1-E147-4088-BCC0-B0F4E13AE371}" destId="{08A1A71A-819A-4F1D-BAA5-57E1ADFCDA7D}" srcOrd="18" destOrd="0" presId="urn:microsoft.com/office/officeart/2005/8/layout/list1#1"/>
    <dgm:cxn modelId="{286C59B6-A969-439D-A527-E66B8594B613}" type="presParOf" srcId="{EE7C83B1-E147-4088-BCC0-B0F4E13AE371}" destId="{389B0BC3-51DB-4F70-9329-24C4ACD4837C}" srcOrd="19" destOrd="0" presId="urn:microsoft.com/office/officeart/2005/8/layout/list1#1"/>
    <dgm:cxn modelId="{8D0A126A-539D-4E76-B531-00F74E2F77C8}" type="presParOf" srcId="{EE7C83B1-E147-4088-BCC0-B0F4E13AE371}" destId="{BFF93043-3BE1-4143-8269-ACE6428E24F9}" srcOrd="20" destOrd="0" presId="urn:microsoft.com/office/officeart/2005/8/layout/list1#1"/>
    <dgm:cxn modelId="{7FCEBB58-D1AE-4323-BBAC-D533C502B559}" type="presParOf" srcId="{BFF93043-3BE1-4143-8269-ACE6428E24F9}" destId="{3B630425-462C-4CF1-9383-FF91D590196F}" srcOrd="0" destOrd="0" presId="urn:microsoft.com/office/officeart/2005/8/layout/list1#1"/>
    <dgm:cxn modelId="{61CFC5FA-473B-4C87-9FA9-0C54A2E98B5B}" type="presParOf" srcId="{BFF93043-3BE1-4143-8269-ACE6428E24F9}" destId="{170789B4-3101-4A01-912B-5E632B2ECE37}" srcOrd="1" destOrd="0" presId="urn:microsoft.com/office/officeart/2005/8/layout/list1#1"/>
    <dgm:cxn modelId="{AC715C95-FAE3-4FF5-9CF4-B78286191FE5}" type="presParOf" srcId="{EE7C83B1-E147-4088-BCC0-B0F4E13AE371}" destId="{BB87E44C-7362-4CDA-BD57-61692C336512}" srcOrd="21" destOrd="0" presId="urn:microsoft.com/office/officeart/2005/8/layout/list1#1"/>
    <dgm:cxn modelId="{0B72344A-1780-44DA-A9C1-C6AA2AF64D77}" type="presParOf" srcId="{EE7C83B1-E147-4088-BCC0-B0F4E13AE371}" destId="{607E9523-7BED-4BFB-8E7D-536884225B02}" srcOrd="22" destOrd="0" presId="urn:microsoft.com/office/officeart/2005/8/layout/list1#1"/>
    <dgm:cxn modelId="{6EE67A7C-F0BA-4A91-995C-7277063A7D98}" type="presParOf" srcId="{EE7C83B1-E147-4088-BCC0-B0F4E13AE371}" destId="{26E61608-2AD0-40D9-A91D-7554332535AB}" srcOrd="23" destOrd="0" presId="urn:microsoft.com/office/officeart/2005/8/layout/list1#1"/>
    <dgm:cxn modelId="{1D468A1F-4FAD-449F-8F6C-31C5BF01B447}" type="presParOf" srcId="{EE7C83B1-E147-4088-BCC0-B0F4E13AE371}" destId="{AB72F004-E2CB-43DB-97AD-22EDB0892E74}" srcOrd="24" destOrd="0" presId="urn:microsoft.com/office/officeart/2005/8/layout/list1#1"/>
    <dgm:cxn modelId="{CDA56F0D-45A5-4937-BE1F-4D05FB78F5FC}" type="presParOf" srcId="{AB72F004-E2CB-43DB-97AD-22EDB0892E74}" destId="{51E430EE-868E-4443-BB67-096409BF7E9E}" srcOrd="0" destOrd="0" presId="urn:microsoft.com/office/officeart/2005/8/layout/list1#1"/>
    <dgm:cxn modelId="{A9CDB97E-76B4-43EB-84FD-4D61728B1B64}" type="presParOf" srcId="{AB72F004-E2CB-43DB-97AD-22EDB0892E74}" destId="{E6830836-7AAF-4088-B03E-F763C33F7ACD}" srcOrd="1" destOrd="0" presId="urn:microsoft.com/office/officeart/2005/8/layout/list1#1"/>
    <dgm:cxn modelId="{D1E23569-7563-4CD9-8C8D-908E38C7B318}" type="presParOf" srcId="{EE7C83B1-E147-4088-BCC0-B0F4E13AE371}" destId="{0694BA13-27F1-497F-8563-9802003485B6}" srcOrd="25" destOrd="0" presId="urn:microsoft.com/office/officeart/2005/8/layout/list1#1"/>
    <dgm:cxn modelId="{B7F5527B-BD20-4790-AD30-D1F8625E07E2}" type="presParOf" srcId="{EE7C83B1-E147-4088-BCC0-B0F4E13AE371}" destId="{2F1FECD8-89BF-4287-A39F-DC7E7269AA30}" srcOrd="26"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78BA0-DE3A-4B10-A61C-065A2285ECC0}">
      <dsp:nvSpPr>
        <dsp:cNvPr id="0" name=""/>
        <dsp:cNvSpPr/>
      </dsp:nvSpPr>
      <dsp:spPr>
        <a:xfrm>
          <a:off x="0" y="324859"/>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3FAB01F-702F-41BF-A42B-864752705F08}">
      <dsp:nvSpPr>
        <dsp:cNvPr id="0" name=""/>
        <dsp:cNvSpPr/>
      </dsp:nvSpPr>
      <dsp:spPr>
        <a:xfrm>
          <a:off x="333341" y="7393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HR process automation</a:t>
          </a:r>
        </a:p>
      </dsp:txBody>
      <dsp:txXfrm>
        <a:off x="357839" y="98437"/>
        <a:ext cx="4617787" cy="452844"/>
      </dsp:txXfrm>
    </dsp:sp>
    <dsp:sp modelId="{6AFF236E-BA79-4ADC-B184-6FC5D4549BF4}">
      <dsp:nvSpPr>
        <dsp:cNvPr id="0" name=""/>
        <dsp:cNvSpPr/>
      </dsp:nvSpPr>
      <dsp:spPr>
        <a:xfrm>
          <a:off x="0" y="1095979"/>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4C49CA-CCE4-40BC-B94C-BEE4151AE613}">
      <dsp:nvSpPr>
        <dsp:cNvPr id="0" name=""/>
        <dsp:cNvSpPr/>
      </dsp:nvSpPr>
      <dsp:spPr>
        <a:xfrm>
          <a:off x="333341" y="84505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Form processing</a:t>
          </a:r>
        </a:p>
      </dsp:txBody>
      <dsp:txXfrm>
        <a:off x="357839" y="869557"/>
        <a:ext cx="4617787" cy="452844"/>
      </dsp:txXfrm>
    </dsp:sp>
    <dsp:sp modelId="{84FCC82B-475E-489D-8420-BA4AA77DE8AB}">
      <dsp:nvSpPr>
        <dsp:cNvPr id="0" name=""/>
        <dsp:cNvSpPr/>
      </dsp:nvSpPr>
      <dsp:spPr>
        <a:xfrm>
          <a:off x="0" y="1867099"/>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59349B-8E5B-477C-B74C-73DA8251A92D}">
      <dsp:nvSpPr>
        <dsp:cNvPr id="0" name=""/>
        <dsp:cNvSpPr/>
      </dsp:nvSpPr>
      <dsp:spPr>
        <a:xfrm>
          <a:off x="333341" y="161617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Netflix recommendation system</a:t>
          </a:r>
        </a:p>
      </dsp:txBody>
      <dsp:txXfrm>
        <a:off x="357839" y="1640677"/>
        <a:ext cx="4617787" cy="452844"/>
      </dsp:txXfrm>
    </dsp:sp>
    <dsp:sp modelId="{8410F6FE-C7C2-472A-A8B8-819CF327F312}">
      <dsp:nvSpPr>
        <dsp:cNvPr id="0" name=""/>
        <dsp:cNvSpPr/>
      </dsp:nvSpPr>
      <dsp:spPr>
        <a:xfrm>
          <a:off x="0" y="2638219"/>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5C1828-9537-40B7-9840-402FAE2B325F}">
      <dsp:nvSpPr>
        <dsp:cNvPr id="0" name=""/>
        <dsp:cNvSpPr/>
      </dsp:nvSpPr>
      <dsp:spPr>
        <a:xfrm>
          <a:off x="333341" y="2387299"/>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Facebook Content</a:t>
          </a:r>
        </a:p>
      </dsp:txBody>
      <dsp:txXfrm>
        <a:off x="357839" y="2411797"/>
        <a:ext cx="4617787" cy="452844"/>
      </dsp:txXfrm>
    </dsp:sp>
    <dsp:sp modelId="{08A1A71A-819A-4F1D-BAA5-57E1ADFCDA7D}">
      <dsp:nvSpPr>
        <dsp:cNvPr id="0" name=""/>
        <dsp:cNvSpPr/>
      </dsp:nvSpPr>
      <dsp:spPr>
        <a:xfrm>
          <a:off x="0" y="3409340"/>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3925ED-D53D-448E-A718-59EC50E52386}">
      <dsp:nvSpPr>
        <dsp:cNvPr id="0" name=""/>
        <dsp:cNvSpPr/>
      </dsp:nvSpPr>
      <dsp:spPr>
        <a:xfrm>
          <a:off x="333341" y="3158420"/>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Personalized ads</a:t>
          </a:r>
        </a:p>
      </dsp:txBody>
      <dsp:txXfrm>
        <a:off x="357839" y="3182918"/>
        <a:ext cx="4617787" cy="452844"/>
      </dsp:txXfrm>
    </dsp:sp>
    <dsp:sp modelId="{607E9523-7BED-4BFB-8E7D-536884225B02}">
      <dsp:nvSpPr>
        <dsp:cNvPr id="0" name=""/>
        <dsp:cNvSpPr/>
      </dsp:nvSpPr>
      <dsp:spPr>
        <a:xfrm>
          <a:off x="0" y="4180460"/>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70789B4-3101-4A01-912B-5E632B2ECE37}">
      <dsp:nvSpPr>
        <dsp:cNvPr id="0" name=""/>
        <dsp:cNvSpPr/>
      </dsp:nvSpPr>
      <dsp:spPr>
        <a:xfrm>
          <a:off x="333341" y="3929540"/>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Debit or cretid card fraud</a:t>
          </a:r>
        </a:p>
      </dsp:txBody>
      <dsp:txXfrm>
        <a:off x="357839" y="3954038"/>
        <a:ext cx="4617787" cy="452844"/>
      </dsp:txXfrm>
    </dsp:sp>
    <dsp:sp modelId="{2F1FECD8-89BF-4287-A39F-DC7E7269AA30}">
      <dsp:nvSpPr>
        <dsp:cNvPr id="0" name=""/>
        <dsp:cNvSpPr/>
      </dsp:nvSpPr>
      <dsp:spPr>
        <a:xfrm>
          <a:off x="0" y="4951580"/>
          <a:ext cx="6666833" cy="428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830836-7AAF-4088-B03E-F763C33F7ACD}">
      <dsp:nvSpPr>
        <dsp:cNvPr id="0" name=""/>
        <dsp:cNvSpPr/>
      </dsp:nvSpPr>
      <dsp:spPr>
        <a:xfrm>
          <a:off x="333341" y="4700660"/>
          <a:ext cx="4666783" cy="501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lvl="0" algn="l" defTabSz="755650">
            <a:lnSpc>
              <a:spcPct val="90000"/>
            </a:lnSpc>
            <a:spcBef>
              <a:spcPct val="0"/>
            </a:spcBef>
            <a:spcAft>
              <a:spcPct val="35000"/>
            </a:spcAft>
          </a:pPr>
          <a:r>
            <a:rPr lang="en-US" sz="1700" kern="1200"/>
            <a:t>Chat bots </a:t>
          </a:r>
          <a:br>
            <a:rPr lang="en-US" sz="1700" kern="1200"/>
          </a:br>
          <a:endParaRPr lang="en-US" sz="1700" kern="1200"/>
        </a:p>
      </dsp:txBody>
      <dsp:txXfrm>
        <a:off x="357839" y="4725158"/>
        <a:ext cx="4617787"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101140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291291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26396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68303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410264410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4000" contrast="60000"/>
                    </a14:imgEffect>
                    <a14:imgEffect>
                      <a14:colorTemperature colorTemp="10546"/>
                    </a14:imgEffect>
                    <a14:imgEffect>
                      <a14:saturation sat="0"/>
                    </a14:imgEffect>
                  </a14:imgLayer>
                </a14:imgProps>
              </a:ext>
            </a:extLst>
          </a:blip>
          <a:srcRect t="2550" b="8386"/>
          <a:stretch>
            <a:fillRect/>
          </a:stretch>
        </p:blipFill>
        <p:spPr>
          <a:xfrm>
            <a:off x="760411" y="0"/>
            <a:ext cx="11431589" cy="6858000"/>
          </a:xfrm>
          <a:prstGeom prst="rect">
            <a:avLst/>
          </a:prstGeom>
        </p:spPr>
      </p:pic>
      <p:sp>
        <p:nvSpPr>
          <p:cNvPr id="3" name="Subtitle 2"/>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p:cNvSpPr>
            <a:spLocks noGrp="1"/>
          </p:cNvSpPr>
          <p:nvPr>
            <p:ph type="ftr" sz="quarter" idx="45"/>
          </p:nvPr>
        </p:nvSpPr>
        <p:spPr/>
        <p:txBody>
          <a:bodyPr/>
          <a:lstStyle/>
          <a:p>
            <a:r>
              <a:rPr lang="en-US" dirty="0"/>
              <a:t>Presentation Title</a:t>
            </a:r>
          </a:p>
        </p:txBody>
      </p:sp>
      <p:sp>
        <p:nvSpPr>
          <p:cNvPr id="3" name="Slide Number Placeholder 2"/>
          <p:cNvSpPr>
            <a:spLocks noGrp="1"/>
          </p:cNvSpPr>
          <p:nvPr>
            <p:ph type="sldNum" sz="quarter" idx="46"/>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A04020102020204" pitchFamily="34" charset="0"/>
              </a:defRPr>
            </a:lvl1pPr>
          </a:lstStyle>
          <a:p>
            <a:r>
              <a:rPr lang="en-US" dirty="0"/>
              <a:t>CLICK TO EDIT MASTER SUBTITLE STYLE</a:t>
            </a:r>
          </a:p>
        </p:txBody>
      </p:sp>
      <p:sp>
        <p:nvSpPr>
          <p:cNvPr id="40" name="Text Placeholder 28"/>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A04020102020204" pitchFamily="34" charset="0"/>
              </a:defRPr>
            </a:lvl1pPr>
          </a:lstStyle>
          <a:p>
            <a:r>
              <a:rPr lang="en-US" dirty="0"/>
              <a:t>CLICK TO EDIT MASTER SUBTITLE STYLE</a:t>
            </a:r>
          </a:p>
        </p:txBody>
      </p:sp>
      <p:sp>
        <p:nvSpPr>
          <p:cNvPr id="19" name="Text Placeholder 28"/>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p:cNvSpPr>
            <a:spLocks noGrp="1"/>
          </p:cNvSpPr>
          <p:nvPr>
            <p:ph type="ftr" sz="quarter" idx="34"/>
          </p:nvPr>
        </p:nvSpPr>
        <p:spPr/>
        <p:txBody>
          <a:bodyPr/>
          <a:lstStyle/>
          <a:p>
            <a:r>
              <a:rPr lang="en-US" dirty="0"/>
              <a:t>Presentation Title</a:t>
            </a:r>
          </a:p>
        </p:txBody>
      </p:sp>
      <p:sp>
        <p:nvSpPr>
          <p:cNvPr id="3" name="Slide Number Placeholder 2"/>
          <p:cNvSpPr>
            <a:spLocks noGrp="1"/>
          </p:cNvSpPr>
          <p:nvPr>
            <p:ph type="sldNum" sz="quarter" idx="35"/>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A04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A04020102020204" pitchFamily="34" charset="0"/>
              </a:defRPr>
            </a:lvl1pPr>
          </a:lstStyle>
          <a:p>
            <a:r>
              <a:rPr lang="en-US" dirty="0"/>
              <a:t>CLICK TO EDIT MASTER SUBTITLE STYLE</a:t>
            </a:r>
          </a:p>
        </p:txBody>
      </p:sp>
      <p:sp>
        <p:nvSpPr>
          <p:cNvPr id="24" name="Content Placeholder 2"/>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A04020102020204" pitchFamily="34" charset="0"/>
              </a:defRPr>
            </a:lvl1pPr>
          </a:lstStyle>
          <a:p>
            <a:r>
              <a:rPr lang="en-US" dirty="0"/>
              <a:t>CLICK TO EDIT MASTER SUBTITLE STYLE</a:t>
            </a:r>
          </a:p>
        </p:txBody>
      </p:sp>
      <p:sp>
        <p:nvSpPr>
          <p:cNvPr id="23" name="Content Placeholder 2"/>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3"/>
          </p:nvPr>
        </p:nvSpPr>
        <p:spPr/>
        <p:txBody>
          <a:bodyPr/>
          <a:lstStyle/>
          <a:p>
            <a:r>
              <a:rPr lang="en-US" dirty="0"/>
              <a:t>Presentation Title</a:t>
            </a:r>
          </a:p>
        </p:txBody>
      </p:sp>
      <p:sp>
        <p:nvSpPr>
          <p:cNvPr id="6" name="Slide Number Placeholder 5"/>
          <p:cNvSpPr>
            <a:spLocks noGrp="1"/>
          </p:cNvSpPr>
          <p:nvPr>
            <p:ph type="sldNum" sz="quarter" idx="34"/>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p>
            <a:r>
              <a:rPr lang="en-US" dirty="0"/>
              <a:t>Presentation Title</a:t>
            </a:r>
          </a:p>
        </p:txBody>
      </p:sp>
      <p:sp>
        <p:nvSpPr>
          <p:cNvPr id="4" name="Slide Number Placeholder 3"/>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7000" contrast="5000"/>
                    </a14:imgEffect>
                    <a14:imgEffect>
                      <a14:saturation sat="0"/>
                    </a14:imgEffect>
                  </a14:imgLayer>
                </a14:imgProps>
              </a:ext>
            </a:extLst>
          </a:blip>
          <a:srcRect/>
          <a:stretch>
            <a:fillRect/>
          </a:stretch>
        </p:blipFill>
        <p:spPr>
          <a:xfrm>
            <a:off x="0" y="1"/>
            <a:ext cx="11811000" cy="6858000"/>
          </a:xfrm>
          <a:prstGeom prst="rect">
            <a:avLst/>
          </a:prstGeom>
        </p:spPr>
      </p:pic>
      <p:sp>
        <p:nvSpPr>
          <p:cNvPr id="13" name="Freeform 12"/>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A04020102020204" pitchFamily="34" charset="0"/>
              </a:defRPr>
            </a:lvl1pPr>
          </a:lstStyle>
          <a:p>
            <a:r>
              <a:rPr lang="en-US" dirty="0"/>
              <a:t>CLICK TO EDIT MASTER TITLE STYLE</a:t>
            </a:r>
          </a:p>
        </p:txBody>
      </p:sp>
      <p:sp>
        <p:nvSpPr>
          <p:cNvPr id="11" name="Text Placeholder 2"/>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p:cNvSpPr>
            <a:spLocks noGrp="1"/>
          </p:cNvSpPr>
          <p:nvPr>
            <p:ph type="ftr" sz="quarter" idx="10"/>
          </p:nvPr>
        </p:nvSpPr>
        <p:spPr/>
        <p:txBody>
          <a:bodyPr/>
          <a:lstStyle/>
          <a:p>
            <a:r>
              <a:rPr lang="en-US" dirty="0"/>
              <a:t>Presentation Title</a:t>
            </a:r>
          </a:p>
        </p:txBody>
      </p:sp>
      <p:sp>
        <p:nvSpPr>
          <p:cNvPr id="5" name="Slide Number Placeholder 4"/>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p:cNvSpPr>
            <a:spLocks noGrp="1"/>
          </p:cNvSpPr>
          <p:nvPr>
            <p:ph type="ftr" sz="quarter" idx="12"/>
          </p:nvPr>
        </p:nvSpPr>
        <p:spPr/>
        <p:txBody>
          <a:bodyPr/>
          <a:lstStyle/>
          <a:p>
            <a:r>
              <a:rPr lang="en-US" dirty="0"/>
              <a:t>Presentation Title</a:t>
            </a:r>
          </a:p>
        </p:txBody>
      </p:sp>
      <p:sp>
        <p:nvSpPr>
          <p:cNvPr id="5" name="Slide Number Placeholder 4"/>
          <p:cNvSpPr>
            <a:spLocks noGrp="1"/>
          </p:cNvSpPr>
          <p:nvPr>
            <p:ph type="sldNum" sz="quarter" idx="13"/>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p:cNvPicPr>
            <a:picLocks noChangeAspect="1"/>
          </p:cNvPicPr>
          <p:nvPr userDrawn="1"/>
        </p:nvPicPr>
        <p:blipFill>
          <a:blip r:embed="rId2" cstate="print">
            <a:grayscl/>
            <a:extLst>
              <a:ext uri="{BEBA8EAE-BF5A-486C-A8C5-ECC9F3942E4B}">
                <a14:imgProps xmlns:a14="http://schemas.microsoft.com/office/drawing/2010/main">
                  <a14:imgLayer r:embed="rId3">
                    <a14:imgEffect>
                      <a14:brightnessContrast contrast="40000"/>
                    </a14:imgEffect>
                    <a14:imgEffect>
                      <a14:colorTemperature colorTemp="4700"/>
                    </a14:imgEffect>
                    <a14:imgEffect>
                      <a14:saturation sat="33000"/>
                    </a14:imgEffect>
                  </a14:imgLayer>
                </a14:imgProps>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p:cNvSpPr>
            <a:spLocks noGrp="1"/>
          </p:cNvSpPr>
          <p:nvPr>
            <p:ph type="ftr" sz="quarter" idx="10"/>
          </p:nvPr>
        </p:nvSpPr>
        <p:spPr/>
        <p:txBody>
          <a:bodyPr/>
          <a:lstStyle/>
          <a:p>
            <a:r>
              <a:rPr lang="en-US" dirty="0"/>
              <a:t>Presentation Title</a:t>
            </a:r>
          </a:p>
        </p:txBody>
      </p:sp>
      <p:sp>
        <p:nvSpPr>
          <p:cNvPr id="3" name="Slide Number Placeholder 2"/>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0"/>
          </p:nvPr>
        </p:nvSpPr>
        <p:spPr/>
        <p:txBody>
          <a:bodyPr/>
          <a:lstStyle/>
          <a:p>
            <a:r>
              <a:rPr lang="en-US" dirty="0"/>
              <a:t>Presentation Title</a:t>
            </a:r>
          </a:p>
        </p:txBody>
      </p:sp>
      <p:sp>
        <p:nvSpPr>
          <p:cNvPr id="3" name="Slide Number Placeholder 2"/>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brightnessContrast bright="8000" contrast="-250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p:cNvSpPr>
            <a:spLocks noGrp="1"/>
          </p:cNvSpPr>
          <p:nvPr>
            <p:ph type="ftr" sz="quarter" idx="10"/>
          </p:nvPr>
        </p:nvSpPr>
        <p:spPr/>
        <p:txBody>
          <a:bodyPr/>
          <a:lstStyle/>
          <a:p>
            <a:r>
              <a:rPr lang="en-US" dirty="0"/>
              <a:t>Presentation Title</a:t>
            </a:r>
          </a:p>
        </p:txBody>
      </p:sp>
      <p:sp>
        <p:nvSpPr>
          <p:cNvPr id="7" name="Slide Number Placeholder 6"/>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p:cNvSpPr>
            <a:spLocks noGrp="1"/>
          </p:cNvSpPr>
          <p:nvPr>
            <p:ph type="ftr" sz="quarter" idx="10"/>
          </p:nvPr>
        </p:nvSpPr>
        <p:spPr/>
        <p:txBody>
          <a:bodyPr/>
          <a:lstStyle/>
          <a:p>
            <a:r>
              <a:rPr lang="en-US" dirty="0"/>
              <a:t>Presentation Title</a:t>
            </a:r>
          </a:p>
        </p:txBody>
      </p:sp>
      <p:sp>
        <p:nvSpPr>
          <p:cNvPr id="7" name="Slide Number Placeholder 6"/>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2000" contrast="-17000"/>
                    </a14:imgEffect>
                    <a14:imgEffect>
                      <a14:saturation sat="0"/>
                    </a14:imgEffect>
                  </a14:imgLayer>
                </a14:imgProps>
              </a:ext>
            </a:extLst>
          </a:blip>
          <a:srcRect b="23487"/>
          <a:stretch>
            <a:fillRect/>
          </a:stretch>
        </p:blipFill>
        <p:spPr>
          <a:xfrm>
            <a:off x="2531165" y="2125402"/>
            <a:ext cx="9279835" cy="4732598"/>
          </a:xfrm>
          <a:prstGeom prst="rect">
            <a:avLst/>
          </a:prstGeom>
        </p:spPr>
      </p:pic>
      <p:sp>
        <p:nvSpPr>
          <p:cNvPr id="2" name="Title 1"/>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p:cNvSpPr>
            <a:spLocks noGrp="1"/>
          </p:cNvSpPr>
          <p:nvPr>
            <p:ph type="ftr" sz="quarter" idx="10"/>
          </p:nvPr>
        </p:nvSpPr>
        <p:spPr/>
        <p:txBody>
          <a:bodyPr/>
          <a:lstStyle/>
          <a:p>
            <a:r>
              <a:rPr lang="en-US" dirty="0"/>
              <a:t>Presentation Title</a:t>
            </a:r>
          </a:p>
        </p:txBody>
      </p:sp>
      <p:sp>
        <p:nvSpPr>
          <p:cNvPr id="4" name="Slide Number Placeholder 3"/>
          <p:cNvSpPr>
            <a:spLocks noGrp="1"/>
          </p:cNvSpPr>
          <p:nvPr>
            <p:ph type="sldNum" sz="quarter" idx="11"/>
          </p:nvPr>
        </p:nvSpPr>
        <p:spPr/>
        <p:txBody>
          <a:bodyPr/>
          <a:lstStyle/>
          <a:p>
            <a:fld id="{09A01C0A-2BB6-49E7-91A3-DCB9F9F5958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p:cNvSpPr>
            <a:spLocks noGrp="1"/>
          </p:cNvSpPr>
          <p:nvPr>
            <p:ph type="ftr" sz="quarter" idx="37"/>
          </p:nvPr>
        </p:nvSpPr>
        <p:spPr/>
        <p:txBody>
          <a:bodyPr/>
          <a:lstStyle/>
          <a:p>
            <a:r>
              <a:rPr lang="en-US" dirty="0"/>
              <a:t>Presentation Title</a:t>
            </a:r>
          </a:p>
        </p:txBody>
      </p:sp>
      <p:sp>
        <p:nvSpPr>
          <p:cNvPr id="5" name="Slide Number Placeholder 4"/>
          <p:cNvSpPr>
            <a:spLocks noGrp="1"/>
          </p:cNvSpPr>
          <p:nvPr>
            <p:ph type="sldNum" sz="quarter" idx="38"/>
          </p:nvPr>
        </p:nvSpPr>
        <p:spPr/>
        <p:txBody>
          <a:bodyPr/>
          <a:lstStyle/>
          <a:p>
            <a:fld id="{09A01C0A-2BB6-49E7-91A3-DCB9F9F5958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A040201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2.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8.wdp"/><Relationship Id="rId4" Type="http://schemas.openxmlformats.org/officeDocument/2006/relationships/image" Target="../media/image8.png"/><Relationship Id="rId9"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4795" y="1353286"/>
            <a:ext cx="6778625" cy="3036570"/>
          </a:xfrm>
        </p:spPr>
        <p:txBody>
          <a:bodyPr/>
          <a:lstStyle/>
          <a:p>
            <a:r>
              <a:rPr 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“A case study in the Banking</a:t>
            </a:r>
            <a:br>
              <a:rPr 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r>
              <a:rPr 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Industry”</a:t>
            </a:r>
            <a:r>
              <a:rPr lang="en-US"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r>
            <a:br>
              <a:rPr lang="en-US"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a:t>
            </a:r>
            <a:endParaRPr lang="en-US" sz="2400" dirty="0">
              <a:latin typeface="Times New Roman" panose="02020603050405020304" pitchFamily="18" charset="0"/>
              <a:cs typeface="Times New Roman" panose="02020603050405020304" pitchFamily="18" charset="0"/>
            </a:endParaRPr>
          </a:p>
        </p:txBody>
      </p:sp>
      <p:sp>
        <p:nvSpPr>
          <p:cNvPr id="7" name="Subtitle 6"/>
          <p:cNvSpPr>
            <a:spLocks noGrp="1"/>
          </p:cNvSpPr>
          <p:nvPr>
            <p:ph type="subTitle" idx="1"/>
          </p:nvPr>
        </p:nvSpPr>
        <p:spPr>
          <a:xfrm>
            <a:off x="264795" y="328953"/>
            <a:ext cx="9071710" cy="578325"/>
          </a:xfrm>
        </p:spPr>
        <p:txBody>
          <a:bodyPr/>
          <a:lstStyle/>
          <a:p>
            <a:r>
              <a:rPr lang="en-US" sz="3200" dirty="0">
                <a:effectLst>
                  <a:outerShdw blurRad="38100" dist="19050" dir="2700000" algn="tl" rotWithShape="0">
                    <a:schemeClr val="dk1">
                      <a:alpha val="40000"/>
                    </a:schemeClr>
                  </a:outerShdw>
                </a:effectLst>
                <a:latin typeface="+mj-lt"/>
                <a:cs typeface="+mn-ea"/>
                <a:sym typeface="+mn-ea"/>
              </a:rPr>
              <a:t>Robotic Process Automation</a:t>
            </a:r>
            <a:endParaRPr lang="en-US" sz="3200" dirty="0">
              <a:latin typeface="+mj-lt"/>
              <a:cs typeface="+mn-ea"/>
            </a:endParaRPr>
          </a:p>
        </p:txBody>
      </p:sp>
      <p:sp>
        <p:nvSpPr>
          <p:cNvPr id="2" name="Text Box 1"/>
          <p:cNvSpPr txBox="1"/>
          <p:nvPr/>
        </p:nvSpPr>
        <p:spPr>
          <a:xfrm>
            <a:off x="7571105" y="3181350"/>
            <a:ext cx="4620260" cy="2592070"/>
          </a:xfrm>
          <a:prstGeom prst="rect">
            <a:avLst/>
          </a:prstGeom>
          <a:noFill/>
        </p:spPr>
        <p:txBody>
          <a:bodyPr wrap="square" rtlCol="0">
            <a:noAutofit/>
          </a:bodyPr>
          <a:lstStyle/>
          <a:p>
            <a:endParaRPr lang="en-US" b="1" dirty="0">
              <a:ln/>
              <a:effectLst>
                <a:outerShdw blurRad="38100" dist="19050" dir="2700000" algn="tl" rotWithShape="0">
                  <a:schemeClr val="dk1">
                    <a:alpha val="40000"/>
                  </a:schemeClr>
                </a:outerShdw>
              </a:effectLst>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spc="0" dirty="0"/>
              <a:t>RPA </a:t>
            </a:r>
            <a:r>
              <a:rPr lang="en-US" spc="0" dirty="0">
                <a:solidFill>
                  <a:schemeClr val="accent1">
                    <a:lumMod val="75000"/>
                  </a:schemeClr>
                </a:solidFill>
              </a:rPr>
              <a:t>T</a:t>
            </a:r>
            <a:r>
              <a:rPr lang="en-US" spc="0" dirty="0"/>
              <a:t>asks and </a:t>
            </a:r>
            <a:r>
              <a:rPr lang="en-US" spc="0" dirty="0">
                <a:solidFill>
                  <a:schemeClr val="accent1">
                    <a:lumMod val="75000"/>
                  </a:schemeClr>
                </a:solidFill>
              </a:rPr>
              <a:t>C</a:t>
            </a:r>
            <a:r>
              <a:rPr lang="en-US" spc="0" dirty="0"/>
              <a:t>haracteristics</a:t>
            </a:r>
          </a:p>
        </p:txBody>
      </p:sp>
      <p:pic>
        <p:nvPicPr>
          <p:cNvPr id="8" name="Picture Placeholder 7" descr="Upward trend with solid fill"/>
          <p:cNvPicPr>
            <a:picLocks noGrp="1" noChangeAspect="1"/>
          </p:cNvPicPr>
          <p:nvPr>
            <p:ph type="pic" sz="quarter" idx="32"/>
          </p:nvPr>
        </p:nvPicPr>
        <p:blipFill rotWithShape="1">
          <a:blip r:embed="rId3" cstate="print">
            <a:extLst>
              <a:ext uri="{96DAC541-7B7A-43D3-8B79-37D633B846F1}">
                <asvg:svgBlip xmlns:asvg="http://schemas.microsoft.com/office/drawing/2016/SVG/main" xmlns="" r:embed="rId4"/>
              </a:ext>
            </a:extLst>
          </a:blip>
          <a:srcRect t="5274" b="5274"/>
          <a:stretch>
            <a:fillRect/>
          </a:stretch>
        </p:blipFill>
        <p:spPr/>
      </p:pic>
      <p:sp>
        <p:nvSpPr>
          <p:cNvPr id="5" name="Content Placeholder 4"/>
          <p:cNvSpPr>
            <a:spLocks noGrp="1"/>
          </p:cNvSpPr>
          <p:nvPr>
            <p:ph idx="10"/>
          </p:nvPr>
        </p:nvSpPr>
        <p:spPr>
          <a:xfrm>
            <a:off x="4898001" y="3434643"/>
            <a:ext cx="2944737" cy="2284667"/>
          </a:xfrm>
        </p:spPr>
        <p:txBody>
          <a:bodyPr vert="horz" lIns="0" tIns="0" rIns="0" bIns="0" rtlCol="0" anchor="t">
            <a:noAutofit/>
          </a:bodyPr>
          <a:lstStyle/>
          <a:p>
            <a:r>
              <a:rPr lang="en-GB" sz="1800" dirty="0"/>
              <a:t>As BPM tools have begun taking characteristics of business process management. </a:t>
            </a:r>
            <a:endParaRPr lang="en-US" sz="1800"/>
          </a:p>
          <a:p>
            <a:r>
              <a:rPr lang="en-GB" sz="1800" dirty="0"/>
              <a:t>But they get more sophisticated and start to include artificial intelligence characteristics.</a:t>
            </a:r>
            <a:endParaRPr lang="en-US" sz="1800"/>
          </a:p>
        </p:txBody>
      </p:sp>
      <p:pic>
        <p:nvPicPr>
          <p:cNvPr id="89" name="Picture Placeholder 8" descr="Cycle with people with solid fill"/>
          <p:cNvPicPr>
            <a:picLocks noGrp="1" noChangeAspect="1"/>
          </p:cNvPicPr>
          <p:nvPr>
            <p:ph type="pic" sz="quarter" idx="30"/>
          </p:nvPr>
        </p:nvPicPr>
        <p:blipFill rotWithShape="1">
          <a:blip r:embed="rId5" cstate="print">
            <a:extLst>
              <a:ext uri="{96DAC541-7B7A-43D3-8B79-37D633B846F1}">
                <asvg:svgBlip xmlns:asvg="http://schemas.microsoft.com/office/drawing/2016/SVG/main" xmlns="" r:embed="rId6"/>
              </a:ext>
            </a:extLst>
          </a:blip>
          <a:srcRect t="5335" b="5335"/>
          <a:stretch>
            <a:fillRect/>
          </a:stretch>
        </p:blipFill>
        <p:spPr>
          <a:xfrm>
            <a:off x="4899549" y="1815838"/>
            <a:ext cx="1367154" cy="1222013"/>
          </a:xfrm>
        </p:spPr>
      </p:pic>
      <p:sp>
        <p:nvSpPr>
          <p:cNvPr id="14" name="Content Placeholder 13"/>
          <p:cNvSpPr>
            <a:spLocks noGrp="1"/>
          </p:cNvSpPr>
          <p:nvPr>
            <p:ph idx="12"/>
          </p:nvPr>
        </p:nvSpPr>
        <p:spPr>
          <a:xfrm>
            <a:off x="1535338" y="3500249"/>
            <a:ext cx="2944737" cy="2284667"/>
          </a:xfrm>
        </p:spPr>
        <p:txBody>
          <a:bodyPr vert="horz" lIns="0" tIns="0" rIns="0" bIns="0" rtlCol="0" anchor="t">
            <a:noAutofit/>
          </a:bodyPr>
          <a:lstStyle/>
          <a:p>
            <a:r>
              <a:rPr lang="en-GB" sz="2000" dirty="0"/>
              <a:t>Queries.</a:t>
            </a:r>
            <a:endParaRPr lang="en-US" sz="2000" dirty="0"/>
          </a:p>
          <a:p>
            <a:r>
              <a:rPr lang="en-GB" sz="2000" dirty="0"/>
              <a:t>Calculations </a:t>
            </a:r>
            <a:endParaRPr lang="en-US" sz="2000"/>
          </a:p>
          <a:p>
            <a:r>
              <a:rPr lang="en-GB" sz="2000" dirty="0"/>
              <a:t>Maintenance of records and transactions.</a:t>
            </a:r>
            <a:endParaRPr lang="en-US" sz="2000"/>
          </a:p>
          <a:p>
            <a:r>
              <a:rPr lang="en-GB" sz="2000" dirty="0"/>
              <a:t>Automation of repetitive tasks.</a:t>
            </a:r>
          </a:p>
        </p:txBody>
      </p:sp>
      <p:sp>
        <p:nvSpPr>
          <p:cNvPr id="33" name="Footer Placeholder 32"/>
          <p:cNvSpPr>
            <a:spLocks noGrp="1"/>
          </p:cNvSpPr>
          <p:nvPr>
            <p:ph type="ftr" sz="quarter" idx="33"/>
          </p:nvPr>
        </p:nvSpPr>
        <p:spPr/>
        <p:txBody>
          <a:bodyPr/>
          <a:lstStyle/>
          <a:p>
            <a:r>
              <a:rPr lang="en-US" dirty="0"/>
              <a:t>RPA</a:t>
            </a:r>
            <a:endParaRPr lang="en-US" b="0" dirty="0"/>
          </a:p>
          <a:p>
            <a:endParaRPr lang="en-US" dirty="0"/>
          </a:p>
        </p:txBody>
      </p:sp>
      <p:sp>
        <p:nvSpPr>
          <p:cNvPr id="34" name="Slide Number Placeholder 33"/>
          <p:cNvSpPr>
            <a:spLocks noGrp="1"/>
          </p:cNvSpPr>
          <p:nvPr>
            <p:ph type="sldNum" sz="quarter" idx="34"/>
          </p:nvPr>
        </p:nvSpPr>
        <p:spPr/>
        <p:txBody>
          <a:bodyPr/>
          <a:lstStyle/>
          <a:p>
            <a:fld id="{09A01C0A-2BB6-49E7-91A3-DCB9F9F59583}" type="slidenum">
              <a:rPr lang="en-US" smtClean="0"/>
              <a:t>10</a:t>
            </a:fld>
            <a:endParaRPr lang="en-US" dirty="0"/>
          </a:p>
        </p:txBody>
      </p:sp>
      <p:sp>
        <p:nvSpPr>
          <p:cNvPr id="6" name="Content Placeholder 4"/>
          <p:cNvSpPr txBox="1"/>
          <p:nvPr/>
        </p:nvSpPr>
        <p:spPr>
          <a:xfrm>
            <a:off x="7882741" y="3500779"/>
            <a:ext cx="2944737" cy="2284667"/>
          </a:xfrm>
          <a:prstGeom prst="rect">
            <a:avLst/>
          </a:prstGeom>
        </p:spPr>
        <p:txBody>
          <a:bodyPr vert="horz" lIns="0" tIns="0" rIns="0" bIns="0" rtlCol="0" anchor="t">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GB" sz="1800" dirty="0">
                <a:ea typeface="+mn-lt"/>
                <a:cs typeface="+mn-lt"/>
              </a:rPr>
              <a:t>Rule-Based Automation</a:t>
            </a:r>
            <a:endParaRPr lang="en-US" sz="1800" dirty="0">
              <a:ea typeface="+mn-lt"/>
              <a:cs typeface="+mn-lt"/>
            </a:endParaRPr>
          </a:p>
          <a:p>
            <a:r>
              <a:rPr lang="en-GB" sz="1800" dirty="0">
                <a:ea typeface="+mn-lt"/>
                <a:cs typeface="+mn-lt"/>
              </a:rPr>
              <a:t>Mimicking Human Actions</a:t>
            </a:r>
            <a:endParaRPr lang="en-GB" dirty="0"/>
          </a:p>
          <a:p>
            <a:r>
              <a:rPr lang="en-GB" sz="1800" dirty="0">
                <a:ea typeface="+mn-lt"/>
                <a:cs typeface="+mn-lt"/>
              </a:rPr>
              <a:t>Task Automation</a:t>
            </a:r>
            <a:endParaRPr lang="en-GB" dirty="0"/>
          </a:p>
          <a:p>
            <a:r>
              <a:rPr lang="en-GB" sz="1800" dirty="0">
                <a:ea typeface="+mn-lt"/>
                <a:cs typeface="+mn-lt"/>
              </a:rPr>
              <a:t>Accuracy and Consistency</a:t>
            </a:r>
            <a:endParaRPr lang="en-GB" dirty="0"/>
          </a:p>
          <a:p>
            <a:r>
              <a:rPr lang="en-GB" sz="1800" dirty="0">
                <a:ea typeface="+mn-lt"/>
                <a:cs typeface="+mn-lt"/>
              </a:rPr>
              <a:t>Quick Implementation</a:t>
            </a:r>
            <a:endParaRPr lang="en-GB" dirty="0"/>
          </a:p>
          <a:p>
            <a:endParaRPr lang="en-GB" sz="1800" dirty="0"/>
          </a:p>
        </p:txBody>
      </p:sp>
      <p:pic>
        <p:nvPicPr>
          <p:cNvPr id="9" name="Picture Placeholder 8" descr="List with solid fill"/>
          <p:cNvPicPr>
            <a:picLocks noChangeAspect="1"/>
          </p:cNvPicPr>
          <p:nvPr/>
        </p:nvPicPr>
        <p:blipFill rotWithShape="1">
          <a:blip r:embed="rId7">
            <a:extLst>
              <a:ext uri="{96DAC541-7B7A-43D3-8B79-37D633B846F1}">
                <asvg:svgBlip xmlns:asvg="http://schemas.microsoft.com/office/drawing/2016/SVG/main" xmlns="" r:embed="rId8"/>
              </a:ext>
            </a:extLst>
          </a:blip>
          <a:srcRect t="5308" b="5308"/>
          <a:stretch>
            <a:fillRect/>
          </a:stretch>
        </p:blipFill>
        <p:spPr>
          <a:xfrm>
            <a:off x="8258100" y="1996992"/>
            <a:ext cx="1093985" cy="103510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a:t>
            </a:r>
            <a:r>
              <a:rPr lang="en-US" dirty="0" err="1"/>
              <a:t>Rpa</a:t>
            </a:r>
            <a:r>
              <a:rPr lang="en-US" dirty="0"/>
              <a:t> works</a:t>
            </a:r>
          </a:p>
        </p:txBody>
      </p:sp>
      <p:pic>
        <p:nvPicPr>
          <p:cNvPr id="14" name="Picture Placeholder 14" descr="White modern architecture"/>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brightnessContrast contrast="40000"/>
                    </a14:imgEffect>
                    <a14:imgEffect>
                      <a14:sharpenSoften amount="25000"/>
                    </a14:imgEffect>
                  </a14:imgLayer>
                </a14:imgProps>
              </a:ext>
            </a:extLst>
          </a:blip>
          <a:srcRect/>
          <a:stretch>
            <a:fillRect/>
          </a:stretch>
        </p:blipFill>
        <p:spPr/>
      </p:pic>
      <p:sp>
        <p:nvSpPr>
          <p:cNvPr id="84" name="Text Placeholder 83"/>
          <p:cNvSpPr>
            <a:spLocks noGrp="1"/>
          </p:cNvSpPr>
          <p:nvPr>
            <p:ph type="body" sz="quarter" idx="13"/>
          </p:nvPr>
        </p:nvSpPr>
        <p:spPr/>
        <p:txBody>
          <a:bodyPr/>
          <a:lstStyle/>
          <a:p>
            <a:endParaRPr lang="en-US" dirty="0"/>
          </a:p>
        </p:txBody>
      </p:sp>
      <p:sp>
        <p:nvSpPr>
          <p:cNvPr id="85" name="Text Placeholder 84"/>
          <p:cNvSpPr>
            <a:spLocks noGrp="1"/>
          </p:cNvSpPr>
          <p:nvPr>
            <p:ph type="body" sz="quarter" idx="14"/>
          </p:nvPr>
        </p:nvSpPr>
        <p:spPr/>
        <p:txBody>
          <a:bodyPr/>
          <a:lstStyle/>
          <a:p>
            <a:endParaRPr lang="en-US" dirty="0"/>
          </a:p>
        </p:txBody>
      </p:sp>
      <p:sp>
        <p:nvSpPr>
          <p:cNvPr id="2" name="Footer Placeholder 1"/>
          <p:cNvSpPr>
            <a:spLocks noGrp="1"/>
          </p:cNvSpPr>
          <p:nvPr>
            <p:ph type="ftr" sz="quarter" idx="10"/>
          </p:nvPr>
        </p:nvSpPr>
        <p:spPr/>
        <p:txBody>
          <a:bodyPr/>
          <a:lstStyle/>
          <a:p>
            <a:r>
              <a:rPr lang="en-US" dirty="0"/>
              <a:t>RPA</a:t>
            </a:r>
          </a:p>
        </p:txBody>
      </p:sp>
      <p:sp>
        <p:nvSpPr>
          <p:cNvPr id="5" name="Slide Number Placeholder 4"/>
          <p:cNvSpPr>
            <a:spLocks noGrp="1"/>
          </p:cNvSpPr>
          <p:nvPr>
            <p:ph type="sldNum" sz="quarter" idx="11"/>
          </p:nvPr>
        </p:nvSpPr>
        <p:spPr/>
        <p:txBody>
          <a:bodyPr/>
          <a:lstStyle/>
          <a:p>
            <a:fld id="{09A01C0A-2BB6-49E7-91A3-DCB9F9F59583}" type="slidenum">
              <a:rPr lang="en-US" smtClean="0"/>
              <a:t>11</a:t>
            </a:fld>
            <a:endParaRPr lang="en-US" dirty="0"/>
          </a:p>
        </p:txBody>
      </p:sp>
      <p:sp>
        <p:nvSpPr>
          <p:cNvPr id="4" name="TextBox 3"/>
          <p:cNvSpPr txBox="1"/>
          <p:nvPr/>
        </p:nvSpPr>
        <p:spPr>
          <a:xfrm>
            <a:off x="847384" y="1864186"/>
            <a:ext cx="5248616"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dirty="0"/>
              <a:t>RPA works by replicating the actions of an actual human interacting with one or more software applications. </a:t>
            </a:r>
          </a:p>
          <a:p>
            <a:pPr marL="285750" indent="-285750">
              <a:buFont typeface="Arial" panose="020B0604020202020204" pitchFamily="34" charset="0"/>
              <a:buChar char="•"/>
            </a:pPr>
            <a:r>
              <a:rPr lang="en-GB" dirty="0"/>
              <a:t>Tasks performed may consist of data entry, process standard transactions, or respond to simple customer service queries. </a:t>
            </a:r>
          </a:p>
          <a:p>
            <a:pPr marL="285750" indent="-285750">
              <a:buFont typeface="Arial" panose="020B0604020202020204" pitchFamily="34" charset="0"/>
              <a:buChar char="•"/>
            </a:pPr>
            <a:r>
              <a:rPr lang="en-GB" dirty="0"/>
              <a:t>Chatbots.</a:t>
            </a:r>
            <a:endParaRPr lang="en-US" dirty="0"/>
          </a:p>
        </p:txBody>
      </p:sp>
      <p:sp>
        <p:nvSpPr>
          <p:cNvPr id="7" name="TextBox 6"/>
          <p:cNvSpPr txBox="1"/>
          <p:nvPr/>
        </p:nvSpPr>
        <p:spPr>
          <a:xfrm>
            <a:off x="847384" y="4467726"/>
            <a:ext cx="5368932" cy="923330"/>
          </a:xfrm>
          <a:prstGeom prst="rect">
            <a:avLst/>
          </a:prstGeom>
          <a:noFill/>
        </p:spPr>
        <p:txBody>
          <a:bodyPr wrap="square" rtlCol="0">
            <a:spAutoFit/>
          </a:bodyPr>
          <a:lstStyle/>
          <a:p>
            <a:pPr marL="285750" indent="-285750">
              <a:buFont typeface="Arial" panose="020B0604020202020204" pitchFamily="34" charset="0"/>
              <a:buChar char="•"/>
            </a:pPr>
            <a:r>
              <a:rPr lang="en-GB" dirty="0"/>
              <a:t>RPA tools are not replacements for the original business applications; instead, they automate the already manual tasks of human workers.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572" y="59122"/>
            <a:ext cx="6034216" cy="1439604"/>
          </a:xfrm>
        </p:spPr>
        <p:txBody>
          <a:bodyPr/>
          <a:lstStyle/>
          <a:p>
            <a:r>
              <a:rPr lang="en-US" dirty="0"/>
              <a:t>Purpose of RPA</a:t>
            </a:r>
          </a:p>
        </p:txBody>
      </p:sp>
      <p:sp>
        <p:nvSpPr>
          <p:cNvPr id="7" name="Footer Placeholder 6"/>
          <p:cNvSpPr>
            <a:spLocks noGrp="1"/>
          </p:cNvSpPr>
          <p:nvPr>
            <p:ph type="ftr" sz="quarter" idx="10"/>
          </p:nvPr>
        </p:nvSpPr>
        <p:spPr/>
        <p:txBody>
          <a:bodyPr/>
          <a:lstStyle/>
          <a:p>
            <a:r>
              <a:rPr lang="en-US" dirty="0"/>
              <a:t>RPA</a:t>
            </a:r>
          </a:p>
        </p:txBody>
      </p:sp>
      <p:sp>
        <p:nvSpPr>
          <p:cNvPr id="8" name="Slide Number Placeholder 7"/>
          <p:cNvSpPr>
            <a:spLocks noGrp="1"/>
          </p:cNvSpPr>
          <p:nvPr>
            <p:ph type="sldNum" sz="quarter" idx="11"/>
          </p:nvPr>
        </p:nvSpPr>
        <p:spPr/>
        <p:txBody>
          <a:bodyPr/>
          <a:lstStyle/>
          <a:p>
            <a:fld id="{09A01C0A-2BB6-49E7-91A3-DCB9F9F59583}" type="slidenum">
              <a:rPr lang="en-US" smtClean="0"/>
              <a:t>12</a:t>
            </a:fld>
            <a:endParaRPr lang="en-US" dirty="0"/>
          </a:p>
        </p:txBody>
      </p:sp>
      <p:sp>
        <p:nvSpPr>
          <p:cNvPr id="9" name="TextBox 8"/>
          <p:cNvSpPr txBox="1"/>
          <p:nvPr/>
        </p:nvSpPr>
        <p:spPr>
          <a:xfrm>
            <a:off x="5379279" y="1658801"/>
            <a:ext cx="5368932" cy="34163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400" dirty="0"/>
              <a:t>Freedoms provided by RPA</a:t>
            </a:r>
            <a:endParaRPr lang="en-US" sz="2400" dirty="0"/>
          </a:p>
          <a:p>
            <a:pPr marL="742950" lvl="1" indent="-285750">
              <a:buFont typeface="Courier New" panose="02070309020205020404" pitchFamily="34" charset="0"/>
              <a:buChar char="o"/>
            </a:pPr>
            <a:r>
              <a:rPr lang="en-GB" sz="2400" dirty="0"/>
              <a:t> from boring tasks</a:t>
            </a:r>
          </a:p>
          <a:p>
            <a:pPr marL="285750" indent="-285750">
              <a:buFont typeface="Arial" panose="020B0604020202020204" pitchFamily="34" charset="0"/>
              <a:buChar char="•"/>
            </a:pPr>
            <a:r>
              <a:rPr lang="en-GB" sz="2400" dirty="0"/>
              <a:t>Ensuring </a:t>
            </a:r>
          </a:p>
          <a:p>
            <a:pPr marL="742950" lvl="1" indent="-285750">
              <a:buFont typeface="Courier New" panose="02070309020205020404" pitchFamily="34" charset="0"/>
              <a:buChar char="o"/>
            </a:pPr>
            <a:r>
              <a:rPr lang="en-GB" sz="2400" dirty="0"/>
              <a:t>quality </a:t>
            </a:r>
          </a:p>
          <a:p>
            <a:pPr marL="742950" lvl="1" indent="-285750">
              <a:buFont typeface="Courier New" panose="02070309020205020404" pitchFamily="34" charset="0"/>
              <a:buChar char="o"/>
            </a:pPr>
            <a:r>
              <a:rPr lang="en-GB" sz="2400" dirty="0"/>
              <a:t>speed </a:t>
            </a:r>
          </a:p>
          <a:p>
            <a:pPr marL="742950" lvl="1" indent="-285750">
              <a:buFont typeface="Courier New" panose="02070309020205020404" pitchFamily="34" charset="0"/>
              <a:buChar char="o"/>
            </a:pPr>
            <a:r>
              <a:rPr lang="en-GB" sz="2400" dirty="0"/>
              <a:t>consistency in task outputs</a:t>
            </a:r>
          </a:p>
          <a:p>
            <a:pPr marL="285750" indent="-285750">
              <a:buFont typeface="Arial" panose="020B0604020202020204" pitchFamily="34" charset="0"/>
              <a:buChar char="•"/>
            </a:pPr>
            <a:r>
              <a:rPr lang="en-GB" sz="2400" dirty="0"/>
              <a:t>Improving efficiency by quickly finding and retrieving necessary data</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41"/>
          <p:cNvSpPr>
            <a:spLocks noGrp="1" noRot="1" noChangeAspect="1" noMove="1" noResize="1" noEditPoints="1" noAdjustHandles="1" noChangeArrowheads="1" noChangeShapeType="1" noTextEdit="1"/>
          </p:cNvSpPr>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spc="300">
                <a:solidFill>
                  <a:srgbClr val="FFFFFF"/>
                </a:solidFill>
                <a:latin typeface="+mj-lt"/>
                <a:ea typeface="+mj-ea"/>
                <a:cs typeface="+mj-cs"/>
              </a:rPr>
              <a:t>Example </a:t>
            </a:r>
          </a:p>
        </p:txBody>
      </p:sp>
      <p:sp>
        <p:nvSpPr>
          <p:cNvPr id="7" name="Slide Number Placeholder 6"/>
          <p:cNvSpPr>
            <a:spLocks noGrp="1"/>
          </p:cNvSpPr>
          <p:nvPr>
            <p:ph type="sldNum" sz="quarter" idx="11"/>
          </p:nvPr>
        </p:nvSpPr>
        <p:spPr>
          <a:xfrm>
            <a:off x="11704320" y="6455664"/>
            <a:ext cx="448056" cy="365125"/>
          </a:xfrm>
        </p:spPr>
        <p:txBody>
          <a:bodyPr vert="horz" lIns="91440" tIns="45720" rIns="91440" bIns="45720" rtlCol="0" anchor="ctr">
            <a:normAutofit/>
          </a:bodyPr>
          <a:lstStyle/>
          <a:p>
            <a:pPr algn="r">
              <a:spcAft>
                <a:spcPts val="600"/>
              </a:spcAft>
            </a:pPr>
            <a:fld id="{09A01C0A-2BB6-49E7-91A3-DCB9F9F59583}" type="slidenum">
              <a:rPr lang="en-US" sz="1100">
                <a:solidFill>
                  <a:schemeClr val="tx1">
                    <a:lumMod val="50000"/>
                    <a:lumOff val="50000"/>
                  </a:schemeClr>
                </a:solidFill>
              </a:rPr>
              <a:t>13</a:t>
            </a:fld>
            <a:endParaRPr lang="en-US" sz="1100">
              <a:solidFill>
                <a:schemeClr val="tx1">
                  <a:lumMod val="50000"/>
                  <a:lumOff val="50000"/>
                </a:schemeClr>
              </a:solidFill>
            </a:endParaRPr>
          </a:p>
        </p:txBody>
      </p:sp>
      <p:graphicFrame>
        <p:nvGraphicFramePr>
          <p:cNvPr id="28" name="TextBox 3"/>
          <p:cNvGraphicFramePr/>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AI Agent</a:t>
            </a:r>
          </a:p>
        </p:txBody>
      </p:sp>
      <p:pic>
        <p:nvPicPr>
          <p:cNvPr id="14" name="Picture Placeholder 14" descr="White modern architecture"/>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brightnessContrast contrast="40000"/>
                    </a14:imgEffect>
                    <a14:imgEffect>
                      <a14:sharpenSoften amount="25000"/>
                    </a14:imgEffect>
                  </a14:imgLayer>
                </a14:imgProps>
              </a:ext>
            </a:extLst>
          </a:blip>
          <a:srcRect/>
          <a:stretch>
            <a:fillRect/>
          </a:stretch>
        </p:blipFill>
        <p:spPr/>
      </p:pic>
      <p:sp>
        <p:nvSpPr>
          <p:cNvPr id="84" name="Text Placeholder 83"/>
          <p:cNvSpPr>
            <a:spLocks noGrp="1"/>
          </p:cNvSpPr>
          <p:nvPr>
            <p:ph type="body" sz="quarter" idx="13"/>
          </p:nvPr>
        </p:nvSpPr>
        <p:spPr/>
        <p:txBody>
          <a:bodyPr/>
          <a:lstStyle/>
          <a:p>
            <a:endParaRPr lang="en-US" dirty="0"/>
          </a:p>
        </p:txBody>
      </p:sp>
      <p:sp>
        <p:nvSpPr>
          <p:cNvPr id="85" name="Text Placeholder 84"/>
          <p:cNvSpPr>
            <a:spLocks noGrp="1"/>
          </p:cNvSpPr>
          <p:nvPr>
            <p:ph type="body" sz="quarter" idx="14"/>
          </p:nvPr>
        </p:nvSpPr>
        <p:spPr/>
        <p:txBody>
          <a:bodyPr/>
          <a:lstStyle/>
          <a:p>
            <a:endParaRPr lang="en-US" dirty="0"/>
          </a:p>
        </p:txBody>
      </p:sp>
      <p:sp>
        <p:nvSpPr>
          <p:cNvPr id="2" name="Footer Placeholder 1"/>
          <p:cNvSpPr>
            <a:spLocks noGrp="1"/>
          </p:cNvSpPr>
          <p:nvPr>
            <p:ph type="ftr" sz="quarter" idx="10"/>
          </p:nvPr>
        </p:nvSpPr>
        <p:spPr/>
        <p:txBody>
          <a:bodyPr/>
          <a:lstStyle/>
          <a:p>
            <a:r>
              <a:rPr lang="en-US" dirty="0"/>
              <a:t>RPA</a:t>
            </a:r>
          </a:p>
        </p:txBody>
      </p:sp>
      <p:sp>
        <p:nvSpPr>
          <p:cNvPr id="5" name="Slide Number Placeholder 4"/>
          <p:cNvSpPr>
            <a:spLocks noGrp="1"/>
          </p:cNvSpPr>
          <p:nvPr>
            <p:ph type="sldNum" sz="quarter" idx="11"/>
          </p:nvPr>
        </p:nvSpPr>
        <p:spPr/>
        <p:txBody>
          <a:bodyPr/>
          <a:lstStyle/>
          <a:p>
            <a:fld id="{09A01C0A-2BB6-49E7-91A3-DCB9F9F59583}" type="slidenum">
              <a:rPr lang="en-US" smtClean="0"/>
              <a:t>14</a:t>
            </a:fld>
            <a:endParaRPr lang="en-US" dirty="0"/>
          </a:p>
        </p:txBody>
      </p:sp>
      <p:sp>
        <p:nvSpPr>
          <p:cNvPr id="4" name="TextBox 3"/>
          <p:cNvSpPr txBox="1"/>
          <p:nvPr/>
        </p:nvSpPr>
        <p:spPr>
          <a:xfrm>
            <a:off x="847384" y="1864186"/>
            <a:ext cx="5248616"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000" dirty="0"/>
              <a:t>An agent is something that perceives and acts in a certain environment.. </a:t>
            </a:r>
          </a:p>
          <a:p>
            <a:pPr marL="285750" indent="-285750">
              <a:buFont typeface="Arial" panose="020B0604020202020204" pitchFamily="34" charset="0"/>
              <a:buChar char="•"/>
            </a:pPr>
            <a:r>
              <a:rPr lang="en-GB" sz="2000" dirty="0"/>
              <a:t>When dealing with business process management a common direct benefit is associated with the improvement of performance.. </a:t>
            </a:r>
          </a:p>
          <a:p>
            <a:pPr marL="285750" indent="-285750">
              <a:buFont typeface="Arial" panose="020B0604020202020204" pitchFamily="34" charset="0"/>
              <a:buChar char="•"/>
            </a:pPr>
            <a:r>
              <a:rPr lang="en-GB" sz="2000" dirty="0"/>
              <a:t>Delivery Robots</a:t>
            </a:r>
            <a:endParaRPr lang="en-US" sz="2000"/>
          </a:p>
        </p:txBody>
      </p:sp>
      <p:sp>
        <p:nvSpPr>
          <p:cNvPr id="7" name="TextBox 6"/>
          <p:cNvSpPr txBox="1"/>
          <p:nvPr/>
        </p:nvSpPr>
        <p:spPr>
          <a:xfrm>
            <a:off x="847384" y="4278350"/>
            <a:ext cx="5368932"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000" dirty="0"/>
              <a:t>Bank Fraud</a:t>
            </a:r>
          </a:p>
          <a:p>
            <a:pPr marL="285750" indent="-285750">
              <a:buFont typeface="Arial" panose="020B0604020202020204" pitchFamily="34" charset="0"/>
              <a:buChar char="•"/>
            </a:pPr>
            <a:r>
              <a:rPr lang="en-GB" sz="2000" dirty="0"/>
              <a:t>Assessment of case</a:t>
            </a:r>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Document 12"/>
          <p:cNvSpPr>
            <a:spLocks noGrp="1" noRot="1" noChangeAspect="1" noMove="1" noResize="1" noEditPoints="1" noAdjustHandles="1" noChangeArrowheads="1" noChangeShapeType="1" noTextEdit="1"/>
          </p:cNvSpPr>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2200" kern="1200" spc="300" dirty="0">
                <a:solidFill>
                  <a:srgbClr val="FFFFFF"/>
                </a:solidFill>
                <a:latin typeface="+mj-lt"/>
                <a:ea typeface="+mj-ea"/>
                <a:cs typeface="+mj-cs"/>
              </a:rPr>
              <a:t>Benefits and </a:t>
            </a:r>
            <a:br>
              <a:rPr lang="en-US" sz="2200" kern="1200" spc="300" dirty="0">
                <a:solidFill>
                  <a:srgbClr val="FFFFFF"/>
                </a:solidFill>
                <a:latin typeface="+mj-lt"/>
                <a:ea typeface="+mj-ea"/>
                <a:cs typeface="+mj-cs"/>
              </a:rPr>
            </a:br>
            <a:r>
              <a:rPr lang="en-US" sz="2200" kern="1200" spc="300" dirty="0">
                <a:solidFill>
                  <a:srgbClr val="FFFFFF"/>
                </a:solidFill>
                <a:latin typeface="+mj-lt"/>
                <a:ea typeface="+mj-ea"/>
                <a:cs typeface="+mj-cs"/>
              </a:rPr>
              <a:t>Risks </a:t>
            </a:r>
          </a:p>
        </p:txBody>
      </p:sp>
      <p:sp>
        <p:nvSpPr>
          <p:cNvPr id="6" name="Footer Placeholder 5"/>
          <p:cNvSpPr>
            <a:spLocks noGrp="1"/>
          </p:cNvSpPr>
          <p:nvPr>
            <p:ph type="ftr" sz="quarter" idx="10"/>
          </p:nvPr>
        </p:nvSpPr>
        <p:spPr>
          <a:xfrm>
            <a:off x="838200" y="6356350"/>
            <a:ext cx="5960951" cy="365125"/>
          </a:xfrm>
          <a:noFill/>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7" name="Slide Number Placeholder 6"/>
          <p:cNvSpPr>
            <a:spLocks noGrp="1"/>
          </p:cNvSpPr>
          <p:nvPr>
            <p:ph type="sldNum" sz="quarter" idx="11"/>
          </p:nvPr>
        </p:nvSpPr>
        <p:spPr>
          <a:xfrm>
            <a:off x="10926476" y="6356350"/>
            <a:ext cx="625443" cy="365125"/>
          </a:xfrm>
          <a:noFill/>
        </p:spPr>
        <p:txBody>
          <a:bodyPr vert="horz" lIns="91440" tIns="45720" rIns="91440" bIns="45720" rtlCol="0" anchor="ctr">
            <a:normAutofit/>
          </a:bodyPr>
          <a:lstStyle/>
          <a:p>
            <a:pPr algn="l">
              <a:spcAft>
                <a:spcPts val="600"/>
              </a:spcAft>
            </a:pPr>
            <a:fld id="{09A01C0A-2BB6-49E7-91A3-DCB9F9F59583}" type="slidenum">
              <a:rPr lang="en-US" sz="1200" smtClean="0">
                <a:solidFill>
                  <a:schemeClr val="tx1">
                    <a:tint val="75000"/>
                  </a:schemeClr>
                </a:solidFill>
              </a:rPr>
              <a:t>15</a:t>
            </a:fld>
            <a:endParaRPr lang="en-US" sz="1200">
              <a:solidFill>
                <a:schemeClr val="tx1">
                  <a:tint val="75000"/>
                </a:schemeClr>
              </a:solidFill>
            </a:endParaRPr>
          </a:p>
        </p:txBody>
      </p:sp>
      <p:graphicFrame>
        <p:nvGraphicFramePr>
          <p:cNvPr id="8" name="Table 7"/>
          <p:cNvGraphicFramePr>
            <a:graphicFrameLocks noGrp="1"/>
          </p:cNvGraphicFramePr>
          <p:nvPr/>
        </p:nvGraphicFramePr>
        <p:xfrm>
          <a:off x="4207933" y="754247"/>
          <a:ext cx="7347537" cy="5710144"/>
        </p:xfrm>
        <a:graphic>
          <a:graphicData uri="http://schemas.openxmlformats.org/drawingml/2006/table">
            <a:tbl>
              <a:tblPr firstRow="1" bandRow="1">
                <a:tableStyleId>{5C22544A-7EE6-4342-B048-85BDC9FD1C3A}</a:tableStyleId>
              </a:tblPr>
              <a:tblGrid>
                <a:gridCol w="3773450">
                  <a:extLst>
                    <a:ext uri="{9D8B030D-6E8A-4147-A177-3AD203B41FA5}">
                      <a16:colId xmlns:a16="http://schemas.microsoft.com/office/drawing/2014/main" xmlns="" val="20000"/>
                    </a:ext>
                  </a:extLst>
                </a:gridCol>
                <a:gridCol w="3574087">
                  <a:extLst>
                    <a:ext uri="{9D8B030D-6E8A-4147-A177-3AD203B41FA5}">
                      <a16:colId xmlns:a16="http://schemas.microsoft.com/office/drawing/2014/main" xmlns="" val="20001"/>
                    </a:ext>
                  </a:extLst>
                </a:gridCol>
              </a:tblGrid>
              <a:tr h="630954">
                <a:tc>
                  <a:txBody>
                    <a:bodyPr/>
                    <a:lstStyle/>
                    <a:p>
                      <a:r>
                        <a:rPr lang="en-US" sz="2500" dirty="0"/>
                        <a:t>Benefits</a:t>
                      </a:r>
                    </a:p>
                  </a:txBody>
                  <a:tcPr marL="126191" marR="126191" marT="63095" marB="63095"/>
                </a:tc>
                <a:tc>
                  <a:txBody>
                    <a:bodyPr/>
                    <a:lstStyle/>
                    <a:p>
                      <a:r>
                        <a:rPr lang="en-US" sz="2500" dirty="0"/>
                        <a:t>Risks</a:t>
                      </a:r>
                    </a:p>
                  </a:txBody>
                  <a:tcPr marL="126191" marR="126191" marT="63095" marB="63095"/>
                </a:tc>
                <a:extLst>
                  <a:ext uri="{0D108BD9-81ED-4DB2-BD59-A6C34878D82A}">
                    <a16:rowId xmlns:a16="http://schemas.microsoft.com/office/drawing/2014/main" xmlns="" val="10000"/>
                  </a:ext>
                </a:extLst>
              </a:tr>
              <a:tr h="4719530">
                <a:tc>
                  <a:txBody>
                    <a:bodyPr/>
                    <a:lstStyle/>
                    <a:p>
                      <a:pPr marL="342900" lvl="0" indent="-342900">
                        <a:buFont typeface="Arial" panose="020B0604020202020204"/>
                        <a:buChar char="•"/>
                      </a:pPr>
                      <a:r>
                        <a:rPr lang="en-GB" sz="2500" b="0" i="0" u="none" strike="noStrike" noProof="0" dirty="0">
                          <a:solidFill>
                            <a:srgbClr val="36393B"/>
                          </a:solidFill>
                          <a:latin typeface="Segoe UI" panose="020B0502040204020203"/>
                        </a:rPr>
                        <a:t>do not alter existing information</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Use of APIs</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Accelerate time to value</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Reduce human error</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Increase throughput</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Deployment in hours</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Deliver higher value to customer</a:t>
                      </a:r>
                      <a:endParaRPr lang="en-US" sz="2500" b="0" i="0" u="none" strike="noStrike" noProof="0" dirty="0">
                        <a:solidFill>
                          <a:srgbClr val="36393B"/>
                        </a:solidFill>
                        <a:latin typeface="Segoe UI" panose="020B0502040204020203"/>
                      </a:endParaRPr>
                    </a:p>
                    <a:p>
                      <a:pPr marL="342900" lvl="0" indent="-342900">
                        <a:buFont typeface="Arial" panose="020B0604020202020204"/>
                        <a:buChar char="•"/>
                      </a:pPr>
                      <a:r>
                        <a:rPr lang="en-GB" sz="2500" b="0" i="0" u="none" strike="noStrike" noProof="0" dirty="0">
                          <a:solidFill>
                            <a:srgbClr val="36393B"/>
                          </a:solidFill>
                          <a:latin typeface="Segoe UI" panose="020B0502040204020203"/>
                        </a:rPr>
                        <a:t>Virtually eliminates all mistakes possible</a:t>
                      </a:r>
                      <a:endParaRPr lang="en-GB" sz="2500" dirty="0"/>
                    </a:p>
                    <a:p>
                      <a:pPr lvl="0">
                        <a:buNone/>
                      </a:pPr>
                      <a:endParaRPr lang="en-GB" sz="2500"/>
                    </a:p>
                  </a:txBody>
                  <a:tcPr marL="126191" marR="126191" marT="63095" marB="63095"/>
                </a:tc>
                <a:tc>
                  <a:txBody>
                    <a:bodyPr/>
                    <a:lstStyle/>
                    <a:p>
                      <a:pPr marL="342900" lvl="0" indent="-342900" algn="l">
                        <a:lnSpc>
                          <a:spcPct val="100000"/>
                        </a:lnSpc>
                        <a:buFont typeface="Arial" panose="020B0604020202020204"/>
                        <a:buChar char="•"/>
                      </a:pPr>
                      <a:r>
                        <a:rPr lang="en-GB" sz="2500" b="0" i="0" u="none" strike="noStrike" baseline="0" noProof="0" dirty="0">
                          <a:solidFill>
                            <a:srgbClr val="36393B"/>
                          </a:solidFill>
                          <a:latin typeface="Avenir Next LT Pro"/>
                        </a:rPr>
                        <a:t>Limited Cognitive Abilities</a:t>
                      </a:r>
                    </a:p>
                    <a:p>
                      <a:pPr marL="342900" lvl="0" indent="-342900" algn="l">
                        <a:lnSpc>
                          <a:spcPct val="100000"/>
                        </a:lnSpc>
                        <a:buFont typeface="Arial" panose="020B0604020202020204"/>
                        <a:buChar char="•"/>
                      </a:pPr>
                      <a:r>
                        <a:rPr lang="en-GB" sz="2500" b="0" i="0" u="none" strike="noStrike" baseline="0" noProof="0" dirty="0">
                          <a:solidFill>
                            <a:srgbClr val="36393B"/>
                          </a:solidFill>
                          <a:latin typeface="Avenir Next LT Pro"/>
                        </a:rPr>
                        <a:t>Dependency on Structured Data</a:t>
                      </a:r>
                      <a:endParaRPr lang="en-GB" dirty="0"/>
                    </a:p>
                    <a:p>
                      <a:pPr marL="342900" lvl="0" indent="-342900" algn="l">
                        <a:lnSpc>
                          <a:spcPct val="100000"/>
                        </a:lnSpc>
                        <a:buFont typeface="Arial" panose="020B0604020202020204"/>
                        <a:buChar char="•"/>
                      </a:pPr>
                      <a:r>
                        <a:rPr lang="en-GB" sz="2500" b="0" i="0" u="none" strike="noStrike" baseline="0" noProof="0" dirty="0">
                          <a:solidFill>
                            <a:srgbClr val="36393B"/>
                          </a:solidFill>
                          <a:latin typeface="Avenir Next LT Pro"/>
                        </a:rPr>
                        <a:t>Inability to Handle Exceptions</a:t>
                      </a:r>
                      <a:endParaRPr lang="en-GB" dirty="0"/>
                    </a:p>
                    <a:p>
                      <a:pPr marL="342900" lvl="0" indent="-342900" algn="l">
                        <a:lnSpc>
                          <a:spcPct val="100000"/>
                        </a:lnSpc>
                        <a:buFont typeface="Arial" panose="020B0604020202020204"/>
                        <a:buChar char="•"/>
                      </a:pPr>
                      <a:r>
                        <a:rPr lang="en-GB" sz="2500" b="0" i="0" u="none" strike="noStrike" baseline="0" noProof="0" dirty="0">
                          <a:solidFill>
                            <a:srgbClr val="36393B"/>
                          </a:solidFill>
                          <a:latin typeface="Avenir Next LT Pro"/>
                        </a:rPr>
                        <a:t>Costs and Implementation Challenges</a:t>
                      </a:r>
                      <a:endParaRPr lang="en-GB" dirty="0"/>
                    </a:p>
                    <a:p>
                      <a:pPr marL="342900" lvl="0" indent="-342900" algn="l">
                        <a:lnSpc>
                          <a:spcPct val="100000"/>
                        </a:lnSpc>
                        <a:buFont typeface="Arial" panose="020B0604020202020204"/>
                        <a:buChar char="•"/>
                      </a:pPr>
                      <a:endParaRPr lang="en-GB" sz="2500" b="0" i="0" u="none" strike="noStrike" baseline="0" noProof="0" dirty="0">
                        <a:solidFill>
                          <a:srgbClr val="36393B"/>
                        </a:solidFill>
                        <a:latin typeface="Avenir Next LT Pro"/>
                      </a:endParaRPr>
                    </a:p>
                    <a:p>
                      <a:pPr marL="342900" lvl="0" indent="-342900" algn="l">
                        <a:lnSpc>
                          <a:spcPct val="100000"/>
                        </a:lnSpc>
                        <a:buFont typeface="Arial" panose="020B0604020202020204"/>
                        <a:buChar char="•"/>
                      </a:pPr>
                      <a:endParaRPr lang="en-GB" sz="2500" b="0" i="0" u="none" strike="noStrike" baseline="0" noProof="0" dirty="0">
                        <a:solidFill>
                          <a:srgbClr val="36393B"/>
                        </a:solidFill>
                        <a:latin typeface="Avenir Next LT Pro"/>
                      </a:endParaRPr>
                    </a:p>
                  </a:txBody>
                  <a:tcPr marL="126191" marR="126191" marT="63095" marB="63095"/>
                </a:tc>
                <a:extLst>
                  <a:ext uri="{0D108BD9-81ED-4DB2-BD59-A6C34878D82A}">
                    <a16:rowId xmlns:a16="http://schemas.microsoft.com/office/drawing/2014/main" xmlns=""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Operational </a:t>
            </a:r>
            <a:br>
              <a:rPr lang="en-US" dirty="0"/>
            </a:br>
            <a:r>
              <a:rPr lang="en-US" dirty="0"/>
              <a:t>research</a:t>
            </a:r>
          </a:p>
        </p:txBody>
      </p:sp>
      <p:pic>
        <p:nvPicPr>
          <p:cNvPr id="14" name="Picture Placeholder 14" descr="White modern architecture"/>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brightnessContrast contrast="40000"/>
                    </a14:imgEffect>
                    <a14:imgEffect>
                      <a14:sharpenSoften amount="25000"/>
                    </a14:imgEffect>
                  </a14:imgLayer>
                </a14:imgProps>
              </a:ext>
            </a:extLst>
          </a:blip>
          <a:srcRect/>
          <a:stretch>
            <a:fillRect/>
          </a:stretch>
        </p:blipFill>
        <p:spPr/>
      </p:pic>
      <p:sp>
        <p:nvSpPr>
          <p:cNvPr id="84" name="Text Placeholder 83"/>
          <p:cNvSpPr>
            <a:spLocks noGrp="1"/>
          </p:cNvSpPr>
          <p:nvPr>
            <p:ph type="body" sz="quarter" idx="13"/>
          </p:nvPr>
        </p:nvSpPr>
        <p:spPr/>
        <p:txBody>
          <a:bodyPr/>
          <a:lstStyle/>
          <a:p>
            <a:endParaRPr lang="en-US" dirty="0"/>
          </a:p>
        </p:txBody>
      </p:sp>
      <p:sp>
        <p:nvSpPr>
          <p:cNvPr id="85" name="Text Placeholder 84"/>
          <p:cNvSpPr>
            <a:spLocks noGrp="1"/>
          </p:cNvSpPr>
          <p:nvPr>
            <p:ph type="body" sz="quarter" idx="14"/>
          </p:nvPr>
        </p:nvSpPr>
        <p:spPr/>
        <p:txBody>
          <a:bodyPr/>
          <a:lstStyle/>
          <a:p>
            <a:endParaRPr lang="en-US" dirty="0"/>
          </a:p>
        </p:txBody>
      </p:sp>
      <p:sp>
        <p:nvSpPr>
          <p:cNvPr id="2" name="Footer Placeholder 1"/>
          <p:cNvSpPr>
            <a:spLocks noGrp="1"/>
          </p:cNvSpPr>
          <p:nvPr>
            <p:ph type="ftr" sz="quarter" idx="10"/>
          </p:nvPr>
        </p:nvSpPr>
        <p:spPr/>
        <p:txBody>
          <a:bodyPr/>
          <a:lstStyle/>
          <a:p>
            <a:r>
              <a:rPr lang="en-US" dirty="0"/>
              <a:t>RPA</a:t>
            </a:r>
          </a:p>
        </p:txBody>
      </p:sp>
      <p:sp>
        <p:nvSpPr>
          <p:cNvPr id="5" name="Slide Number Placeholder 4"/>
          <p:cNvSpPr>
            <a:spLocks noGrp="1"/>
          </p:cNvSpPr>
          <p:nvPr>
            <p:ph type="sldNum" sz="quarter" idx="11"/>
          </p:nvPr>
        </p:nvSpPr>
        <p:spPr/>
        <p:txBody>
          <a:bodyPr/>
          <a:lstStyle/>
          <a:p>
            <a:fld id="{09A01C0A-2BB6-49E7-91A3-DCB9F9F59583}" type="slidenum">
              <a:rPr lang="en-US" smtClean="0"/>
              <a:t>16</a:t>
            </a:fld>
            <a:endParaRPr lang="en-US" dirty="0"/>
          </a:p>
        </p:txBody>
      </p:sp>
      <p:sp>
        <p:nvSpPr>
          <p:cNvPr id="4" name="TextBox 3"/>
          <p:cNvSpPr txBox="1"/>
          <p:nvPr/>
        </p:nvSpPr>
        <p:spPr>
          <a:xfrm>
            <a:off x="847384" y="1864186"/>
            <a:ext cx="5248616"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b="1" dirty="0"/>
              <a:t>Operational research </a:t>
            </a:r>
            <a:r>
              <a:rPr lang="en-GB" dirty="0"/>
              <a:t>is a field of study that applies mathematical and analytical techniques to optimize decision making and problem solving in various domains.</a:t>
            </a:r>
          </a:p>
          <a:p>
            <a:pPr marL="285750" indent="-285750">
              <a:buFont typeface="Arial" panose="020B0604020202020204" pitchFamily="34" charset="0"/>
              <a:buChar char="•"/>
            </a:pPr>
            <a:endParaRPr lang="en-US" dirty="0"/>
          </a:p>
        </p:txBody>
      </p:sp>
      <p:sp>
        <p:nvSpPr>
          <p:cNvPr id="7" name="TextBox 6"/>
          <p:cNvSpPr txBox="1"/>
          <p:nvPr/>
        </p:nvSpPr>
        <p:spPr>
          <a:xfrm>
            <a:off x="847384" y="4278350"/>
            <a:ext cx="5368932" cy="2031325"/>
          </a:xfrm>
          <a:prstGeom prst="rect">
            <a:avLst/>
          </a:prstGeom>
          <a:noFill/>
        </p:spPr>
        <p:txBody>
          <a:bodyPr wrap="square" rtlCol="0">
            <a:spAutoFit/>
          </a:bodyPr>
          <a:lstStyle/>
          <a:p>
            <a:pPr marL="285750" indent="-285750">
              <a:buFont typeface="Arial" panose="020B0604020202020204" pitchFamily="34" charset="0"/>
              <a:buChar char="•"/>
            </a:pPr>
            <a:r>
              <a:rPr lang="en-GB" b="1" dirty="0"/>
              <a:t>Operational risk</a:t>
            </a:r>
            <a:r>
              <a:rPr lang="en-GB" dirty="0"/>
              <a:t>: This is the risk of loss or damage caused by failures or errors in the internal processes, people, systems, or external events that affect the business operations. The banking sector is highly exposed to this risk due to the complex and regulated nature of its activities.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0265" y="876300"/>
            <a:ext cx="10122535" cy="4224655"/>
          </a:xfrm>
        </p:spPr>
        <p:txBody>
          <a:bodyPr/>
          <a:lstStyle/>
          <a:p>
            <a:r>
              <a:rPr lang="en-US" dirty="0">
                <a:sym typeface="+mn-ea"/>
              </a:rPr>
              <a:t>Conclusion: Evolution of BPM in Banking</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0265" y="246380"/>
            <a:ext cx="10122535" cy="1095375"/>
          </a:xfrm>
        </p:spPr>
        <p:txBody>
          <a:bodyPr/>
          <a:lstStyle/>
          <a:p>
            <a:r>
              <a:rPr lang="en-US" dirty="0">
                <a:sym typeface="+mn-ea"/>
              </a:rPr>
              <a:t>Intersection of BPM, BPA and RPA</a:t>
            </a:r>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13585" y="1341755"/>
            <a:ext cx="7795895" cy="5111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ym typeface="+mn-ea"/>
              </a:rPr>
              <a:t>RPA Benefits</a:t>
            </a:r>
            <a:endParaRPr lang="en-US"/>
          </a:p>
        </p:txBody>
      </p:sp>
      <p:sp>
        <p:nvSpPr>
          <p:cNvPr id="5" name="Content Placeholder 4"/>
          <p:cNvSpPr>
            <a:spLocks noGrp="1"/>
          </p:cNvSpPr>
          <p:nvPr>
            <p:ph sz="half" idx="2"/>
          </p:nvPr>
        </p:nvSpPr>
        <p:spPr/>
        <p:txBody>
          <a:bodyPr/>
          <a:lstStyle/>
          <a:p>
            <a:pPr marL="285750" indent="-285750">
              <a:buFont typeface="Wingdings" panose="05000000000000000000" pitchFamily="2" charset="2"/>
              <a:buChar char="Ø"/>
            </a:pPr>
            <a:r>
              <a:rPr lang="en-US" b="1" dirty="0">
                <a:sym typeface="+mn-ea"/>
              </a:rPr>
              <a:t>Enhanced Efficiency</a:t>
            </a:r>
            <a:endParaRPr lang="en-US" b="1" dirty="0"/>
          </a:p>
          <a:p>
            <a:pPr marL="285750" indent="-285750">
              <a:buFont typeface="Arial" panose="020B0604020202020204" pitchFamily="34" charset="0"/>
              <a:buChar char="•"/>
            </a:pPr>
            <a:r>
              <a:rPr lang="en-US" dirty="0">
                <a:sym typeface="+mn-ea"/>
              </a:rPr>
              <a:t>Automation of Repetitive Tasks</a:t>
            </a:r>
            <a:endParaRPr lang="en-US" dirty="0"/>
          </a:p>
          <a:p>
            <a:pPr marL="285750" indent="-285750">
              <a:buFont typeface="Arial" panose="020B0604020202020204" pitchFamily="34" charset="0"/>
              <a:buChar char="•"/>
            </a:pPr>
            <a:r>
              <a:rPr lang="en-US" dirty="0">
                <a:sym typeface="+mn-ea"/>
              </a:rPr>
              <a:t>Consistent and Rapid Execution                                            </a:t>
            </a:r>
            <a:endParaRPr lang="en-US" dirty="0"/>
          </a:p>
          <a:p>
            <a:pPr marL="285750" indent="-285750">
              <a:buFont typeface="Wingdings" panose="05000000000000000000" pitchFamily="2" charset="2"/>
              <a:buChar char="Ø"/>
            </a:pPr>
            <a:r>
              <a:rPr lang="en-US" b="1" dirty="0">
                <a:sym typeface="+mn-ea"/>
              </a:rPr>
              <a:t>Improved Performance</a:t>
            </a:r>
            <a:endParaRPr lang="en-US" b="1" dirty="0"/>
          </a:p>
          <a:p>
            <a:pPr marL="285750" indent="-285750">
              <a:buFont typeface="Arial" panose="020B0604020202020204" pitchFamily="34" charset="0"/>
              <a:buChar char="•"/>
            </a:pPr>
            <a:r>
              <a:rPr lang="en-US" dirty="0">
                <a:sym typeface="+mn-ea"/>
              </a:rPr>
              <a:t>Streamlined Processes</a:t>
            </a:r>
            <a:endParaRPr lang="en-US" dirty="0"/>
          </a:p>
          <a:p>
            <a:pPr marL="285750" indent="-285750">
              <a:buFont typeface="Arial" panose="020B0604020202020204" pitchFamily="34" charset="0"/>
              <a:buChar char="•"/>
            </a:pPr>
            <a:r>
              <a:rPr lang="en-US" dirty="0">
                <a:sym typeface="+mn-ea"/>
              </a:rPr>
              <a:t>Resource Allocation</a:t>
            </a:r>
            <a:endParaRPr lang="en-US" dirty="0"/>
          </a:p>
          <a:p>
            <a:pPr marL="285750" indent="-285750">
              <a:buFont typeface="Wingdings" panose="05000000000000000000" pitchFamily="2" charset="2"/>
              <a:buChar char="Ø"/>
            </a:pPr>
            <a:r>
              <a:rPr lang="en-US" b="1" dirty="0">
                <a:sym typeface="+mn-ea"/>
              </a:rPr>
              <a:t>Handling Monotonous Tasks</a:t>
            </a:r>
            <a:endParaRPr lang="en-US" b="1" dirty="0"/>
          </a:p>
          <a:p>
            <a:endParaRPr lang="en-US" dirty="0"/>
          </a:p>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772" y="2087336"/>
            <a:ext cx="5340713" cy="16271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Introduction</a:t>
            </a:r>
          </a:p>
        </p:txBody>
      </p:sp>
      <p:sp>
        <p:nvSpPr>
          <p:cNvPr id="8" name="Text Placeholder 7"/>
          <p:cNvSpPr>
            <a:spLocks noGrp="1"/>
          </p:cNvSpPr>
          <p:nvPr>
            <p:ph type="body" idx="1"/>
          </p:nvPr>
        </p:nvSpPr>
        <p:spPr>
          <a:xfrm>
            <a:off x="855980" y="2045970"/>
            <a:ext cx="7831455" cy="3568065"/>
          </a:xfrm>
        </p:spPr>
        <p:txBody>
          <a:bodyPr/>
          <a:lstStyle/>
          <a:p>
            <a:pPr algn="l">
              <a:lnSpc>
                <a:spcPct val="100000"/>
              </a:lnSpc>
            </a:pPr>
            <a:r>
              <a:rPr lang="en-US" sz="2800" dirty="0">
                <a:effectLst>
                  <a:outerShdw blurRad="38100" dist="19050" dir="2700000" algn="tl" rotWithShape="0">
                    <a:schemeClr val="dk1">
                      <a:alpha val="40000"/>
                    </a:schemeClr>
                  </a:outerShdw>
                </a:effectLst>
                <a:latin typeface="+mn-ea"/>
                <a:cs typeface="+mn-ea"/>
                <a:sym typeface="+mn-ea"/>
              </a:rPr>
              <a:t>Dynamics of business environment is pressing organizations to become more competitive. In this context, a process-based approach became popular in the context of organizational management.</a:t>
            </a:r>
            <a:endParaRPr lang="en-US" sz="2800" dirty="0">
              <a:solidFill>
                <a:schemeClr val="tx1"/>
              </a:solidFill>
              <a:effectLst>
                <a:outerShdw blurRad="38100" dist="19050" dir="2700000" algn="tl" rotWithShape="0">
                  <a:schemeClr val="dk1">
                    <a:alpha val="40000"/>
                  </a:schemeClr>
                </a:outerShdw>
              </a:effectLst>
              <a:latin typeface="+mn-ea"/>
              <a:cs typeface="+mn-ea"/>
            </a:endParaRPr>
          </a:p>
          <a:p>
            <a:pPr algn="l">
              <a:lnSpc>
                <a:spcPct val="100000"/>
              </a:lnSpc>
            </a:pPr>
            <a:endParaRPr lang="en-US" sz="2800" dirty="0">
              <a:solidFill>
                <a:schemeClr val="tx1"/>
              </a:solidFill>
              <a:effectLst>
                <a:outerShdw blurRad="38100" dist="19050" dir="2700000" algn="tl" rotWithShape="0">
                  <a:schemeClr val="dk1">
                    <a:alpha val="40000"/>
                  </a:schemeClr>
                </a:outerShdw>
              </a:effectLst>
              <a:latin typeface="+mn-ea"/>
              <a:cs typeface="+mn-ea"/>
            </a:endParaRPr>
          </a:p>
          <a:p>
            <a:endParaRPr lang="en-US" sz="2800">
              <a:latin typeface="+mn-ea"/>
              <a:cs typeface="+mn-ea"/>
            </a:endParaRPr>
          </a:p>
        </p:txBody>
      </p:sp>
      <p:sp>
        <p:nvSpPr>
          <p:cNvPr id="11" name="Text Placeholder 10"/>
          <p:cNvSpPr>
            <a:spLocks noGrp="1"/>
          </p:cNvSpPr>
          <p:nvPr>
            <p:ph type="body" sz="quarter" idx="14"/>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0265" y="518795"/>
            <a:ext cx="10122535" cy="805815"/>
          </a:xfrm>
        </p:spPr>
        <p:txBody>
          <a:bodyPr/>
          <a:lstStyle/>
          <a:p>
            <a:r>
              <a:rPr lang="en-US" dirty="0">
                <a:sym typeface="+mn-ea"/>
              </a:rPr>
              <a:t>RPA Risks</a:t>
            </a:r>
            <a:endParaRPr lang="en-US"/>
          </a:p>
        </p:txBody>
      </p:sp>
      <p:sp>
        <p:nvSpPr>
          <p:cNvPr id="5" name="Content Placeholder 4"/>
          <p:cNvSpPr>
            <a:spLocks noGrp="1"/>
          </p:cNvSpPr>
          <p:nvPr>
            <p:ph sz="half" idx="2"/>
          </p:nvPr>
        </p:nvSpPr>
        <p:spPr>
          <a:xfrm>
            <a:off x="304800" y="1324610"/>
            <a:ext cx="10671810" cy="4855845"/>
          </a:xfrm>
        </p:spPr>
        <p:txBody>
          <a:bodyPr/>
          <a:lstStyle/>
          <a:p>
            <a:pPr marL="285750" indent="-285750">
              <a:buFont typeface="Wingdings" panose="05000000000000000000" pitchFamily="2" charset="2"/>
              <a:buChar char="Ø"/>
            </a:pPr>
            <a:r>
              <a:rPr lang="en-US" b="1" dirty="0">
                <a:sym typeface="+mn-ea"/>
              </a:rPr>
              <a:t>Security Concerns</a:t>
            </a:r>
            <a:endParaRPr lang="en-US" b="1" dirty="0"/>
          </a:p>
          <a:p>
            <a:pPr marL="285750" indent="-285750">
              <a:buFont typeface="Arial" panose="020B0604020202020204" pitchFamily="34" charset="0"/>
              <a:buChar char="•"/>
            </a:pPr>
            <a:r>
              <a:rPr lang="en-US" dirty="0">
                <a:sym typeface="+mn-ea"/>
              </a:rPr>
              <a:t>Data Vulnerability</a:t>
            </a:r>
            <a:endParaRPr lang="en-US" dirty="0"/>
          </a:p>
          <a:p>
            <a:pPr marL="285750" indent="-285750">
              <a:buFont typeface="Arial" panose="020B0604020202020204" pitchFamily="34" charset="0"/>
              <a:buChar char="•"/>
            </a:pPr>
            <a:r>
              <a:rPr lang="en-US" dirty="0">
                <a:sym typeface="+mn-ea"/>
              </a:rPr>
              <a:t>Bot Access Control                                                                  </a:t>
            </a:r>
            <a:endParaRPr lang="en-US" dirty="0"/>
          </a:p>
          <a:p>
            <a:pPr marL="285750" indent="-285750">
              <a:buFont typeface="Wingdings" panose="05000000000000000000" pitchFamily="2" charset="2"/>
              <a:buChar char="Ø"/>
            </a:pPr>
            <a:r>
              <a:rPr lang="en-US" b="1" dirty="0">
                <a:sym typeface="+mn-ea"/>
              </a:rPr>
              <a:t>Process Disruption</a:t>
            </a:r>
            <a:endParaRPr lang="en-US" b="1" dirty="0"/>
          </a:p>
          <a:p>
            <a:pPr marL="285750" indent="-285750">
              <a:buFont typeface="Arial" panose="020B0604020202020204" pitchFamily="34" charset="0"/>
              <a:buChar char="•"/>
            </a:pPr>
            <a:r>
              <a:rPr lang="en-US" dirty="0">
                <a:sym typeface="+mn-ea"/>
              </a:rPr>
              <a:t>Error Handling Challenges</a:t>
            </a:r>
            <a:endParaRPr lang="en-US" dirty="0"/>
          </a:p>
          <a:p>
            <a:pPr marL="285750" indent="-285750">
              <a:buFont typeface="Wingdings" panose="05000000000000000000" pitchFamily="2" charset="2"/>
              <a:buChar char="Ø"/>
            </a:pPr>
            <a:r>
              <a:rPr lang="en-US" b="1" dirty="0">
                <a:sym typeface="+mn-ea"/>
              </a:rPr>
              <a:t>Costs and Return on Investment</a:t>
            </a:r>
            <a:endParaRPr lang="en-US" b="1" dirty="0"/>
          </a:p>
          <a:p>
            <a:pPr marL="285750" indent="-285750">
              <a:buFont typeface="Arial" panose="020B0604020202020204" pitchFamily="34" charset="0"/>
              <a:buChar char="•"/>
            </a:pPr>
            <a:r>
              <a:rPr lang="en-US" dirty="0">
                <a:sym typeface="+mn-ea"/>
              </a:rPr>
              <a:t>High Initial Costs</a:t>
            </a:r>
            <a:endParaRPr lang="en-US" dirty="0"/>
          </a:p>
          <a:p>
            <a:pPr marL="285750" indent="-285750">
              <a:buFont typeface="Arial" panose="020B0604020202020204" pitchFamily="34" charset="0"/>
              <a:buChar char="•"/>
            </a:pPr>
            <a:r>
              <a:rPr lang="en-US" dirty="0">
                <a:sym typeface="+mn-ea"/>
              </a:rPr>
              <a:t>Hidden Costs</a:t>
            </a:r>
            <a:endParaRPr lang="en-US" dirty="0"/>
          </a:p>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390" y="1911531"/>
            <a:ext cx="6432595" cy="36819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19050" dir="2700000" algn="tl" rotWithShape="0">
                    <a:schemeClr val="dk1">
                      <a:alpha val="40000"/>
                    </a:schemeClr>
                  </a:outerShdw>
                </a:effectLst>
                <a:latin typeface="+mj-ea"/>
                <a:cs typeface="+mj-ea"/>
                <a:sym typeface="+mn-ea"/>
              </a:rPr>
              <a:t>Business Process(BP):</a:t>
            </a:r>
            <a:endParaRPr lang="en-US">
              <a:latin typeface="+mj-ea"/>
              <a:cs typeface="+mj-ea"/>
            </a:endParaRPr>
          </a:p>
        </p:txBody>
      </p:sp>
      <p:sp>
        <p:nvSpPr>
          <p:cNvPr id="5" name="Content Placeholder 4"/>
          <p:cNvSpPr>
            <a:spLocks noGrp="1"/>
          </p:cNvSpPr>
          <p:nvPr>
            <p:ph sz="half" idx="2"/>
          </p:nvPr>
        </p:nvSpPr>
        <p:spPr/>
        <p:txBody>
          <a:bodyPr/>
          <a:lstStyle/>
          <a:p>
            <a:pPr marL="342900" indent="-342900" algn="just">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Business Processes (BP) are the set of coordinated tasks or activities performed by people and/or artifacts in order to achieve organizational goals and related objectives.</a:t>
            </a:r>
          </a:p>
          <a:p>
            <a:pPr marL="342900" indent="-342900" algn="just">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BP are subjected to organizational governance rules and policies.</a:t>
            </a:r>
          </a:p>
          <a:p>
            <a:pPr marL="342900" indent="-342900" algn="just">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BP need to be designed according to those business and alignment requirements.</a:t>
            </a:r>
            <a:endParaRPr lang="en-US" dirty="0">
              <a:solidFill>
                <a:schemeClr val="tx1"/>
              </a:solidFill>
              <a:effectLst>
                <a:outerShdw blurRad="38100" dist="19050" dir="2700000" algn="tl" rotWithShape="0">
                  <a:schemeClr val="dk1">
                    <a:alpha val="40000"/>
                  </a:schemeClr>
                </a:outerShdw>
              </a:effectLst>
              <a:latin typeface="+mn-ea"/>
              <a:cs typeface="+mn-ea"/>
            </a:endParaRPr>
          </a:p>
          <a:p>
            <a:pPr indent="0" algn="just">
              <a:buFont typeface="Arial" panose="020B0604020202020204" pitchFamily="34" charset="0"/>
              <a:buNone/>
            </a:pPr>
            <a:endParaRPr lang="en-US" dirty="0">
              <a:solidFill>
                <a:schemeClr val="tx1"/>
              </a:solidFill>
              <a:effectLst>
                <a:outerShdw blurRad="38100" dist="19050" dir="2700000" algn="tl" rotWithShape="0">
                  <a:schemeClr val="dk1">
                    <a:alpha val="40000"/>
                  </a:schemeClr>
                </a:outerShdw>
              </a:effectLst>
              <a:latin typeface="+mn-ea"/>
              <a:cs typeface="+mn-ea"/>
            </a:endParaRP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813935" y="364490"/>
            <a:ext cx="6539865" cy="3243580"/>
          </a:xfrm>
        </p:spPr>
        <p:txBody>
          <a:bodyPr/>
          <a:lstStyle/>
          <a:p>
            <a:pPr marL="342900" indent="-342900" algn="just">
              <a:buFont typeface="Arial" panose="020B0604020202020204" pitchFamily="34" charset="0"/>
              <a:buChar char="•"/>
            </a:pPr>
            <a:r>
              <a:rPr lang="en-US" sz="2400" dirty="0">
                <a:effectLst>
                  <a:outerShdw blurRad="38100" dist="19050" dir="2700000" algn="tl" rotWithShape="0">
                    <a:schemeClr val="dk1">
                      <a:alpha val="40000"/>
                    </a:schemeClr>
                  </a:outerShdw>
                </a:effectLst>
                <a:latin typeface="+mn-ea"/>
                <a:cs typeface="+mn-ea"/>
                <a:sym typeface="+mn-ea"/>
              </a:rPr>
              <a:t>Over time, given the growing dynamism of business environments, BP are redesigned and/or reengineered as a response to those external transformations or even because companies want to be operating with more agility.</a:t>
            </a:r>
            <a:endParaRPr lang="en-US" sz="2400" dirty="0">
              <a:solidFill>
                <a:schemeClr val="tx1"/>
              </a:solidFill>
              <a:effectLst>
                <a:outerShdw blurRad="38100" dist="19050" dir="2700000" algn="tl" rotWithShape="0">
                  <a:schemeClr val="dk1">
                    <a:alpha val="40000"/>
                  </a:schemeClr>
                </a:outerShdw>
              </a:effectLst>
              <a:latin typeface="+mn-ea"/>
              <a:cs typeface="+mn-ea"/>
            </a:endParaRPr>
          </a:p>
          <a:p>
            <a:pPr marL="342900" indent="-342900" algn="just">
              <a:buFont typeface="Arial" panose="020B0604020202020204" pitchFamily="34" charset="0"/>
              <a:buChar char="•"/>
            </a:pPr>
            <a:endParaRPr lang="en-US" sz="2800" dirty="0">
              <a:solidFill>
                <a:schemeClr val="tx1"/>
              </a:solidFill>
              <a:effectLst>
                <a:outerShdw blurRad="38100" dist="19050" dir="2700000" algn="tl" rotWithShape="0">
                  <a:schemeClr val="dk1">
                    <a:alpha val="40000"/>
                  </a:schemeClr>
                </a:outerShdw>
              </a:effectLst>
              <a:latin typeface="+mn-ea"/>
              <a:cs typeface="+mn-ea"/>
            </a:endParaRPr>
          </a:p>
          <a:p>
            <a:endParaRPr lang="en-US" sz="2800">
              <a:latin typeface="+mn-ea"/>
              <a:cs typeface="+mn-ea"/>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50265" y="756920"/>
            <a:ext cx="10122535" cy="771525"/>
          </a:xfrm>
        </p:spPr>
        <p:txBody>
          <a:bodyPr/>
          <a:lstStyle/>
          <a:p>
            <a:r>
              <a:rPr lang="en-US" sz="2800" dirty="0">
                <a:effectLst>
                  <a:outerShdw blurRad="38100" dist="19050" dir="2700000" algn="tl" rotWithShape="0">
                    <a:schemeClr val="dk1">
                      <a:alpha val="40000"/>
                    </a:schemeClr>
                  </a:outerShdw>
                </a:effectLst>
                <a:latin typeface="+mn-ea"/>
                <a:cs typeface="+mn-ea"/>
                <a:sym typeface="+mn-ea"/>
              </a:rPr>
              <a:t>Business Process Management(BPM):</a:t>
            </a:r>
            <a:r>
              <a:rPr lang="en-US" b="1" dirty="0">
                <a:solidFill>
                  <a:schemeClr val="tx1"/>
                </a:solidFill>
                <a:effectLst>
                  <a:outerShdw blurRad="38100" dist="19050" dir="2700000" algn="tl" rotWithShape="0">
                    <a:schemeClr val="dk1">
                      <a:alpha val="40000"/>
                    </a:schemeClr>
                  </a:outerShdw>
                </a:effectLst>
                <a:latin typeface="+mn-ea"/>
                <a:cs typeface="+mn-ea"/>
              </a:rPr>
              <a:t/>
            </a:r>
            <a:br>
              <a:rPr lang="en-US" b="1" dirty="0">
                <a:solidFill>
                  <a:schemeClr val="tx1"/>
                </a:solidFill>
                <a:effectLst>
                  <a:outerShdw blurRad="38100" dist="19050" dir="2700000" algn="tl" rotWithShape="0">
                    <a:schemeClr val="dk1">
                      <a:alpha val="40000"/>
                    </a:schemeClr>
                  </a:outerShdw>
                </a:effectLst>
                <a:latin typeface="+mn-ea"/>
                <a:cs typeface="+mn-ea"/>
              </a:rPr>
            </a:br>
            <a:endParaRPr lang="en-US">
              <a:latin typeface="+mn-ea"/>
              <a:cs typeface="+mn-ea"/>
            </a:endParaRPr>
          </a:p>
        </p:txBody>
      </p:sp>
      <p:sp>
        <p:nvSpPr>
          <p:cNvPr id="8" name="Content Placeholder 7"/>
          <p:cNvSpPr>
            <a:spLocks noGrp="1"/>
          </p:cNvSpPr>
          <p:nvPr>
            <p:ph sz="half" idx="2"/>
          </p:nvPr>
        </p:nvSpPr>
        <p:spPr/>
        <p:txBody>
          <a:bodyPr/>
          <a:lstStyle/>
          <a:p>
            <a:pPr algn="l"/>
            <a:r>
              <a:rPr lang="en-US" dirty="0">
                <a:effectLst>
                  <a:outerShdw blurRad="38100" dist="19050" dir="2700000" algn="tl" rotWithShape="0">
                    <a:schemeClr val="dk1">
                      <a:alpha val="40000"/>
                    </a:schemeClr>
                  </a:outerShdw>
                </a:effectLst>
                <a:latin typeface="+mn-ea"/>
                <a:cs typeface="+mn-ea"/>
                <a:sym typeface="+mn-ea"/>
              </a:rPr>
              <a:t>Business Process Management (BPM) is a relevant topic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focused on managing organizational processes using different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methods, techniques and software solutions to analyze, control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and manage tasks and organizational activities, using assets like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people, skills, applications, documents and other related data and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information.</a:t>
            </a:r>
            <a:endParaRPr lang="en-US" dirty="0">
              <a:solidFill>
                <a:schemeClr val="tx1"/>
              </a:solidFill>
              <a:effectLst>
                <a:outerShdw blurRad="38100" dist="19050" dir="2700000" algn="tl" rotWithShape="0">
                  <a:schemeClr val="dk1">
                    <a:alpha val="40000"/>
                  </a:schemeClr>
                </a:outerShdw>
              </a:effectLst>
              <a:latin typeface="+mn-ea"/>
              <a:cs typeface="+mn-ea"/>
            </a:endParaRPr>
          </a:p>
          <a:p>
            <a:endParaRPr lang="en-US">
              <a:latin typeface="+mn-ea"/>
              <a:cs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2925" y="195580"/>
            <a:ext cx="2127885" cy="753110"/>
          </a:xfrm>
        </p:spPr>
        <p:txBody>
          <a:bodyPr/>
          <a:lstStyle/>
          <a:p>
            <a:r>
              <a:rPr lang="en-US" dirty="0">
                <a:effectLst>
                  <a:outerShdw blurRad="38100" dist="19050" dir="2700000" algn="tl" rotWithShape="0">
                    <a:schemeClr val="dk1">
                      <a:alpha val="40000"/>
                    </a:schemeClr>
                  </a:outerShdw>
                </a:effectLst>
                <a:latin typeface="+mn-ea"/>
                <a:cs typeface="+mn-ea"/>
                <a:sym typeface="+mn-ea"/>
              </a:rPr>
              <a:t>3W's:</a:t>
            </a:r>
            <a:endParaRPr lang="en-US">
              <a:latin typeface="+mn-ea"/>
              <a:cs typeface="+mn-ea"/>
            </a:endParaRPr>
          </a:p>
        </p:txBody>
      </p:sp>
      <p:sp>
        <p:nvSpPr>
          <p:cNvPr id="5" name="Content Placeholder 4"/>
          <p:cNvSpPr>
            <a:spLocks noGrp="1"/>
          </p:cNvSpPr>
          <p:nvPr>
            <p:ph sz="half" idx="2"/>
          </p:nvPr>
        </p:nvSpPr>
        <p:spPr>
          <a:xfrm>
            <a:off x="850265" y="1197610"/>
            <a:ext cx="10126345" cy="5443220"/>
          </a:xfrm>
        </p:spPr>
        <p:txBody>
          <a:bodyPr/>
          <a:lstStyle/>
          <a:p>
            <a:pPr algn="l">
              <a:lnSpc>
                <a:spcPct val="100000"/>
              </a:lnSpc>
            </a:pPr>
            <a:r>
              <a:rPr lang="en-US" dirty="0">
                <a:effectLst>
                  <a:outerShdw blurRad="38100" dist="19050" dir="2700000" algn="tl" rotWithShape="0">
                    <a:schemeClr val="dk1">
                      <a:alpha val="40000"/>
                    </a:schemeClr>
                  </a:outerShdw>
                </a:effectLst>
                <a:latin typeface="+mn-ea"/>
                <a:cs typeface="+mn-ea"/>
                <a:sym typeface="+mn-ea"/>
              </a:rPr>
              <a:t>An identified problem of current BPM solutions is that they do not leverage the amount of data to create insights to solve the most challenging aspects of a BPM System,</a:t>
            </a:r>
          </a:p>
          <a:p>
            <a:pPr algn="l">
              <a:lnSpc>
                <a:spcPct val="100000"/>
              </a:lnSpc>
            </a:pPr>
            <a:endParaRPr lang="en-US" dirty="0">
              <a:effectLst>
                <a:outerShdw blurRad="38100" dist="19050" dir="2700000" algn="tl" rotWithShape="0">
                  <a:schemeClr val="dk1">
                    <a:alpha val="40000"/>
                  </a:schemeClr>
                </a:outerShdw>
              </a:effectLst>
              <a:latin typeface="+mn-ea"/>
              <a:cs typeface="+mn-ea"/>
              <a:sym typeface="+mn-ea"/>
            </a:endParaRPr>
          </a:p>
          <a:p>
            <a:pPr marL="457200" indent="-457200" algn="l">
              <a:lnSpc>
                <a:spcPct val="100000"/>
              </a:lnSpc>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What task to execute.</a:t>
            </a:r>
            <a:endParaRPr lang="en-US" dirty="0">
              <a:solidFill>
                <a:schemeClr val="tx1"/>
              </a:solidFill>
              <a:effectLst>
                <a:outerShdw blurRad="38100" dist="19050" dir="2700000" algn="tl" rotWithShape="0">
                  <a:schemeClr val="dk1">
                    <a:alpha val="40000"/>
                  </a:schemeClr>
                </a:outerShdw>
              </a:effectLst>
              <a:latin typeface="+mn-ea"/>
              <a:cs typeface="+mn-ea"/>
            </a:endParaRPr>
          </a:p>
          <a:p>
            <a:pPr marL="457200" indent="-457200" algn="l">
              <a:lnSpc>
                <a:spcPct val="100000"/>
              </a:lnSpc>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When the task should be completed.</a:t>
            </a:r>
            <a:endParaRPr lang="en-US" dirty="0">
              <a:solidFill>
                <a:schemeClr val="tx1"/>
              </a:solidFill>
              <a:effectLst>
                <a:outerShdw blurRad="38100" dist="19050" dir="2700000" algn="tl" rotWithShape="0">
                  <a:schemeClr val="dk1">
                    <a:alpha val="40000"/>
                  </a:schemeClr>
                </a:outerShdw>
              </a:effectLst>
              <a:latin typeface="+mn-ea"/>
              <a:cs typeface="+mn-ea"/>
            </a:endParaRPr>
          </a:p>
          <a:p>
            <a:pPr marL="457200" indent="-457200" algn="l">
              <a:lnSpc>
                <a:spcPct val="100000"/>
              </a:lnSpc>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by Whom the task should be made.</a:t>
            </a:r>
            <a:endParaRPr lang="en-US" dirty="0">
              <a:solidFill>
                <a:schemeClr val="tx1"/>
              </a:solidFill>
              <a:effectLst>
                <a:outerShdw blurRad="38100" dist="19050" dir="2700000" algn="tl" rotWithShape="0">
                  <a:schemeClr val="dk1">
                    <a:alpha val="40000"/>
                  </a:schemeClr>
                </a:outerShdw>
              </a:effectLst>
              <a:latin typeface="+mn-ea"/>
              <a:cs typeface="+mn-ea"/>
            </a:endParaRPr>
          </a:p>
          <a:p>
            <a:pPr marL="457200" indent="-457200" algn="l">
              <a:lnSpc>
                <a:spcPct val="100000"/>
              </a:lnSpc>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These 3W's has been usually defined by Process Managers, with tiny or any contribution of a learning mechanism that could increase the probability of a best outcome. So, they cannot suggest the best combination of tasks, people and timings in order to increase the benefits of running them, while reducing transaction costs and associated risks.</a:t>
            </a:r>
            <a:endParaRPr lang="en-US" dirty="0">
              <a:solidFill>
                <a:schemeClr val="tx1"/>
              </a:solidFill>
              <a:effectLst>
                <a:outerShdw blurRad="38100" dist="19050" dir="2700000" algn="tl" rotWithShape="0">
                  <a:schemeClr val="dk1">
                    <a:alpha val="40000"/>
                  </a:schemeClr>
                </a:outerShdw>
              </a:effectLst>
              <a:latin typeface="+mn-ea"/>
              <a:cs typeface="+mn-ea"/>
            </a:endParaRPr>
          </a:p>
          <a:p>
            <a:endParaRPr lang="en-US">
              <a:latin typeface="+mn-ea"/>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52400" y="635"/>
            <a:ext cx="11522710" cy="6179820"/>
          </a:xfrm>
        </p:spPr>
        <p:txBody>
          <a:bodyPr/>
          <a:lstStyle/>
          <a:p>
            <a:pPr algn="l"/>
            <a:r>
              <a:rPr lang="en-US" dirty="0">
                <a:effectLst>
                  <a:outerShdw blurRad="38100" dist="19050" dir="2700000" algn="tl" rotWithShape="0">
                    <a:schemeClr val="dk1">
                      <a:alpha val="40000"/>
                    </a:schemeClr>
                  </a:outerShdw>
                </a:effectLst>
                <a:latin typeface="+mn-ea"/>
                <a:cs typeface="+mn-ea"/>
                <a:sym typeface="+mn-ea"/>
              </a:rPr>
              <a:t>Nowadays, either researchers and practitioners propose that BP must be gradually optimized and automated. In extending the scope and sophistication of automation, </a:t>
            </a:r>
            <a:endParaRPr lang="en-US" dirty="0">
              <a:solidFill>
                <a:schemeClr val="tx1"/>
              </a:solidFill>
              <a:effectLst>
                <a:outerShdw blurRad="38100" dist="19050" dir="2700000" algn="tl" rotWithShape="0">
                  <a:schemeClr val="dk1">
                    <a:alpha val="40000"/>
                  </a:schemeClr>
                </a:outerShdw>
              </a:effectLst>
              <a:latin typeface="+mn-ea"/>
              <a:cs typeface="+mn-ea"/>
            </a:endParaRPr>
          </a:p>
          <a:p>
            <a:pPr algn="l"/>
            <a:r>
              <a:rPr lang="en-US" dirty="0">
                <a:effectLst>
                  <a:outerShdw blurRad="38100" dist="19050" dir="2700000" algn="tl" rotWithShape="0">
                    <a:schemeClr val="dk1">
                      <a:alpha val="40000"/>
                    </a:schemeClr>
                  </a:outerShdw>
                </a:effectLst>
                <a:latin typeface="+mn-ea"/>
                <a:cs typeface="+mn-ea"/>
                <a:sym typeface="+mn-ea"/>
              </a:rPr>
              <a:t>some pertinent questions arise, such as:</a:t>
            </a:r>
          </a:p>
          <a:p>
            <a:pPr marL="342900" indent="-342900" algn="l">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What are the main benefits and risks associated with new solutions that deepen BP automation with greater "intelligence" in BPM?</a:t>
            </a:r>
            <a:endParaRPr lang="en-US" dirty="0">
              <a:solidFill>
                <a:schemeClr val="tx1"/>
              </a:solidFill>
              <a:effectLst>
                <a:outerShdw blurRad="38100" dist="19050" dir="2700000" algn="tl" rotWithShape="0">
                  <a:schemeClr val="dk1">
                    <a:alpha val="40000"/>
                  </a:schemeClr>
                </a:outerShdw>
              </a:effectLst>
              <a:latin typeface="+mn-ea"/>
              <a:cs typeface="+mn-ea"/>
            </a:endParaRPr>
          </a:p>
          <a:p>
            <a:pPr marL="342900" indent="-342900" algn="l">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Is an automated and intelligent mechanism more appropriate to define and decide who should perform a task, reducing the risk and the cost of its execution, while increasing the desired result?</a:t>
            </a:r>
          </a:p>
          <a:p>
            <a:pPr marL="342900" indent="-342900" algn="l">
              <a:buFont typeface="Arial" panose="020B0604020202020204" pitchFamily="34" charset="0"/>
              <a:buChar char="•"/>
            </a:pPr>
            <a:r>
              <a:rPr lang="en-US" dirty="0">
                <a:effectLst>
                  <a:outerShdw blurRad="38100" dist="19050" dir="2700000" algn="tl" rotWithShape="0">
                    <a:schemeClr val="dk1">
                      <a:alpha val="40000"/>
                    </a:schemeClr>
                  </a:outerShdw>
                </a:effectLst>
                <a:latin typeface="+mn-ea"/>
                <a:cs typeface="+mn-ea"/>
                <a:sym typeface="+mn-ea"/>
              </a:rPr>
              <a:t>Can an automated and intelligent mechanism be used to define who should perform a task, at an early stage of a BPA / RPA, when no learning outcomes are still available?</a:t>
            </a:r>
            <a:endParaRPr lang="en-US" dirty="0">
              <a:solidFill>
                <a:schemeClr val="tx1"/>
              </a:solidFill>
              <a:effectLst>
                <a:outerShdw blurRad="38100" dist="19050" dir="2700000" algn="tl" rotWithShape="0">
                  <a:schemeClr val="dk1">
                    <a:alpha val="40000"/>
                  </a:schemeClr>
                </a:outerShdw>
              </a:effectLst>
              <a:latin typeface="+mn-ea"/>
              <a:cs typeface="+mn-ea"/>
            </a:endParaRPr>
          </a:p>
          <a:p>
            <a:endParaRPr lang="en-US">
              <a:latin typeface="+mn-ea"/>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8942" y="516012"/>
            <a:ext cx="5176426" cy="1128519"/>
          </a:xfrm>
        </p:spPr>
        <p:txBody>
          <a:bodyPr/>
          <a:lstStyle/>
          <a:p>
            <a:r>
              <a:rPr lang="en-US" sz="3200" dirty="0">
                <a:solidFill>
                  <a:schemeClr val="accent5">
                    <a:lumMod val="40000"/>
                    <a:lumOff val="60000"/>
                  </a:schemeClr>
                </a:solidFill>
              </a:rPr>
              <a:t>R</a:t>
            </a:r>
            <a:r>
              <a:rPr lang="en-US" sz="3200" dirty="0">
                <a:solidFill>
                  <a:schemeClr val="bg1"/>
                </a:solidFill>
              </a:rPr>
              <a:t>obotic </a:t>
            </a:r>
            <a:br>
              <a:rPr lang="en-US" sz="3200" dirty="0">
                <a:solidFill>
                  <a:schemeClr val="bg1"/>
                </a:solidFill>
              </a:rPr>
            </a:br>
            <a:r>
              <a:rPr lang="en-US" sz="3200" dirty="0">
                <a:solidFill>
                  <a:schemeClr val="accent4">
                    <a:lumMod val="40000"/>
                    <a:lumOff val="60000"/>
                  </a:schemeClr>
                </a:solidFill>
              </a:rPr>
              <a:t>P</a:t>
            </a:r>
            <a:r>
              <a:rPr lang="en-US" sz="3200" dirty="0">
                <a:solidFill>
                  <a:schemeClr val="bg1"/>
                </a:solidFill>
              </a:rPr>
              <a:t>rocess </a:t>
            </a:r>
            <a:br>
              <a:rPr lang="en-US" sz="3200" dirty="0">
                <a:solidFill>
                  <a:schemeClr val="bg1"/>
                </a:solidFill>
              </a:rPr>
            </a:br>
            <a:r>
              <a:rPr lang="en-US" sz="3200" dirty="0">
                <a:solidFill>
                  <a:schemeClr val="accent4">
                    <a:lumMod val="40000"/>
                    <a:lumOff val="60000"/>
                  </a:schemeClr>
                </a:solidFill>
              </a:rPr>
              <a:t>A</a:t>
            </a:r>
            <a:r>
              <a:rPr lang="en-US" sz="3200" dirty="0">
                <a:solidFill>
                  <a:schemeClr val="bg1"/>
                </a:solidFill>
              </a:rPr>
              <a:t>utomation</a:t>
            </a:r>
          </a:p>
        </p:txBody>
      </p:sp>
      <p:pic>
        <p:nvPicPr>
          <p:cNvPr id="15" name="Picture Placeholder 14" descr="White modern architecture"/>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brightnessContrast contrast="40000"/>
                    </a14:imgEffect>
                    <a14:imgEffect>
                      <a14:sharpenSoften amount="25000"/>
                    </a14:imgEffect>
                  </a14:imgLayer>
                </a14:imgProps>
              </a:ext>
            </a:extLst>
          </a:blip>
          <a:srcRect/>
          <a:stretch>
            <a:fillRect/>
          </a:stretch>
        </p:blipFill>
        <p:spPr>
          <a:xfrm>
            <a:off x="838200" y="2087562"/>
            <a:ext cx="4729163" cy="3271838"/>
          </a:xfrm>
        </p:spPr>
      </p:pic>
      <p:sp>
        <p:nvSpPr>
          <p:cNvPr id="2" name="Text Placeholder 1"/>
          <p:cNvSpPr>
            <a:spLocks noGrp="1"/>
          </p:cNvSpPr>
          <p:nvPr>
            <p:ph type="body" idx="1"/>
          </p:nvPr>
        </p:nvSpPr>
        <p:spPr>
          <a:xfrm>
            <a:off x="6791744" y="1339939"/>
            <a:ext cx="4375150" cy="5012500"/>
          </a:xfrm>
        </p:spPr>
        <p:txBody>
          <a:bodyPr vert="horz" lIns="0" tIns="0" rIns="0" bIns="0" rtlCol="0" anchor="t">
            <a:noAutofit/>
          </a:bodyPr>
          <a:lstStyle/>
          <a:p>
            <a:pPr marL="285750" indent="-285750">
              <a:buFont typeface="Arial" panose="020B0604020202020204" pitchFamily="34" charset="0"/>
              <a:buChar char="•"/>
            </a:pPr>
            <a:r>
              <a:rPr lang="en-GB" dirty="0"/>
              <a:t>Robotic process automation (RPA) is the use of software with artificial intelligence (AI) and machine learning capabilities to handle high-volume, repeatable tasks that previously required humans to perform </a:t>
            </a:r>
          </a:p>
          <a:p>
            <a:pPr marL="285750" indent="-285750">
              <a:buFont typeface="Arial" panose="020B0604020202020204" pitchFamily="34" charset="0"/>
              <a:buChar char="•"/>
            </a:pPr>
            <a:r>
              <a:rPr lang="en-GB" dirty="0"/>
              <a:t>Capabilities</a:t>
            </a:r>
          </a:p>
          <a:p>
            <a:pPr marL="742950" lvl="1" indent="-285750">
              <a:buFont typeface="Courier New" panose="02070309020205020404" pitchFamily="34" charset="0"/>
              <a:buChar char="o"/>
            </a:pPr>
            <a:r>
              <a:rPr lang="en-GB" sz="1800" dirty="0">
                <a:solidFill>
                  <a:srgbClr val="36393B"/>
                </a:solidFill>
                <a:latin typeface="Avenir Next LT Pro"/>
              </a:rPr>
              <a:t>Data Analysis</a:t>
            </a:r>
            <a:endParaRPr lang="en-GB" dirty="0">
              <a:solidFill>
                <a:srgbClr val="36393B"/>
              </a:solidFill>
            </a:endParaRPr>
          </a:p>
          <a:p>
            <a:pPr marL="742950" lvl="1" indent="-285750">
              <a:buFont typeface="Courier New" panose="02070309020205020404" pitchFamily="34" charset="0"/>
              <a:buChar char="o"/>
            </a:pPr>
            <a:r>
              <a:rPr lang="en-GB" sz="1800" dirty="0">
                <a:solidFill>
                  <a:srgbClr val="36393B"/>
                </a:solidFill>
                <a:latin typeface="Avenir Next LT Pro"/>
              </a:rPr>
              <a:t>Image Processing</a:t>
            </a:r>
            <a:endParaRPr lang="en-GB" sz="1800" dirty="0">
              <a:solidFill>
                <a:srgbClr val="36393B"/>
              </a:solidFill>
            </a:endParaRPr>
          </a:p>
          <a:p>
            <a:pPr marL="742950" lvl="1" indent="-285750">
              <a:buFont typeface="Courier New" panose="02070309020205020404" pitchFamily="34" charset="0"/>
              <a:buChar char="o"/>
            </a:pPr>
            <a:r>
              <a:rPr lang="en-GB" sz="1800" dirty="0">
                <a:solidFill>
                  <a:srgbClr val="36393B"/>
                </a:solidFill>
                <a:latin typeface="Avenir Next LT Pro"/>
              </a:rPr>
              <a:t>NLP</a:t>
            </a:r>
            <a:endParaRPr lang="en-GB" dirty="0">
              <a:latin typeface="Avenir Next LT Pro"/>
            </a:endParaRPr>
          </a:p>
          <a:p>
            <a:endParaRPr lang="en-GB" dirty="0"/>
          </a:p>
        </p:txBody>
      </p:sp>
      <p:sp>
        <p:nvSpPr>
          <p:cNvPr id="11" name="Footer Placeholder 10"/>
          <p:cNvSpPr>
            <a:spLocks noGrp="1"/>
          </p:cNvSpPr>
          <p:nvPr>
            <p:ph type="ftr" sz="quarter" idx="12"/>
          </p:nvPr>
        </p:nvSpPr>
        <p:spPr/>
        <p:txBody>
          <a:bodyPr/>
          <a:lstStyle/>
          <a:p>
            <a:r>
              <a:rPr lang="en-US" dirty="0"/>
              <a:t>RPA</a:t>
            </a:r>
            <a:endParaRPr lang="en-US"/>
          </a:p>
        </p:txBody>
      </p:sp>
      <p:sp>
        <p:nvSpPr>
          <p:cNvPr id="12" name="Slide Number Placeholder 11"/>
          <p:cNvSpPr>
            <a:spLocks noGrp="1"/>
          </p:cNvSpPr>
          <p:nvPr>
            <p:ph type="sldNum" sz="quarter" idx="13"/>
          </p:nvPr>
        </p:nvSpPr>
        <p:spPr/>
        <p:txBody>
          <a:bodyPr/>
          <a:lstStyle/>
          <a:p>
            <a:fld id="{09A01C0A-2BB6-49E7-91A3-DCB9F9F59583}"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GB" dirty="0"/>
              <a:t>AI vs ML</a:t>
            </a:r>
            <a:endParaRPr lang="en-US" dirty="0"/>
          </a:p>
        </p:txBody>
      </p:sp>
      <p:sp>
        <p:nvSpPr>
          <p:cNvPr id="91" name="Text Placeholder 90"/>
          <p:cNvSpPr>
            <a:spLocks noGrp="1"/>
          </p:cNvSpPr>
          <p:nvPr>
            <p:ph type="body" sz="quarter" idx="31"/>
          </p:nvPr>
        </p:nvSpPr>
        <p:spPr/>
        <p:txBody>
          <a:bodyPr/>
          <a:lstStyle/>
          <a:p>
            <a:r>
              <a:rPr lang="en-US" sz="2400" dirty="0"/>
              <a:t>Artificial intelligence.</a:t>
            </a:r>
          </a:p>
        </p:txBody>
      </p:sp>
      <p:sp>
        <p:nvSpPr>
          <p:cNvPr id="95" name="Text Placeholder 94"/>
          <p:cNvSpPr>
            <a:spLocks noGrp="1"/>
          </p:cNvSpPr>
          <p:nvPr>
            <p:ph type="body" sz="quarter" idx="29"/>
          </p:nvPr>
        </p:nvSpPr>
        <p:spPr>
          <a:xfrm>
            <a:off x="1168107" y="2553205"/>
            <a:ext cx="5257800" cy="1311566"/>
          </a:xfrm>
        </p:spPr>
        <p:txBody>
          <a:bodyPr vert="horz" lIns="0" tIns="0" rIns="0" bIns="0" rtlCol="0" anchor="t">
            <a:noAutofit/>
          </a:bodyPr>
          <a:lstStyle/>
          <a:p>
            <a:pPr>
              <a:lnSpc>
                <a:spcPct val="100000"/>
              </a:lnSpc>
            </a:pPr>
            <a:r>
              <a:rPr lang="en-GB" sz="1800" dirty="0"/>
              <a:t>Automation of task which priorly requires human intelligence.</a:t>
            </a:r>
          </a:p>
          <a:p>
            <a:pPr>
              <a:lnSpc>
                <a:spcPct val="100000"/>
              </a:lnSpc>
              <a:buFont typeface="Arial" panose="020B0604020202020204"/>
              <a:buChar char="•"/>
            </a:pPr>
            <a:r>
              <a:rPr lang="en-GB" sz="1800" dirty="0">
                <a:latin typeface="Avenir Next LT Pro"/>
              </a:rPr>
              <a:t> such as recognizing speech, understanding natural language, and making decisions based on data</a:t>
            </a:r>
            <a:endParaRPr lang="en-US" sz="1800" dirty="0">
              <a:latin typeface="Avenir Next LT Pro"/>
            </a:endParaRPr>
          </a:p>
        </p:txBody>
      </p:sp>
      <p:sp>
        <p:nvSpPr>
          <p:cNvPr id="93" name="Text Placeholder 92"/>
          <p:cNvSpPr>
            <a:spLocks noGrp="1"/>
          </p:cNvSpPr>
          <p:nvPr>
            <p:ph type="body" sz="quarter" idx="33"/>
          </p:nvPr>
        </p:nvSpPr>
        <p:spPr/>
        <p:txBody>
          <a:bodyPr/>
          <a:lstStyle/>
          <a:p>
            <a:r>
              <a:rPr lang="en-US" sz="2400" dirty="0"/>
              <a:t>Machine Learning.</a:t>
            </a:r>
          </a:p>
        </p:txBody>
      </p:sp>
      <p:sp>
        <p:nvSpPr>
          <p:cNvPr id="92" name="Text Placeholder 91"/>
          <p:cNvSpPr>
            <a:spLocks noGrp="1"/>
          </p:cNvSpPr>
          <p:nvPr>
            <p:ph type="body" sz="quarter" idx="32"/>
          </p:nvPr>
        </p:nvSpPr>
        <p:spPr>
          <a:xfrm>
            <a:off x="1168107" y="4746336"/>
            <a:ext cx="5257800" cy="1311566"/>
          </a:xfrm>
        </p:spPr>
        <p:txBody>
          <a:bodyPr vert="horz" lIns="0" tIns="0" rIns="0" bIns="0" rtlCol="0" anchor="t">
            <a:noAutofit/>
          </a:bodyPr>
          <a:lstStyle/>
          <a:p>
            <a:r>
              <a:rPr lang="en-GB" sz="1600" dirty="0"/>
              <a:t>On the other hand, ML is a subset of AI that focuses on enabling computers to learn from data and improve their performance on specific tasks without being explicitly programmed</a:t>
            </a:r>
            <a:endParaRPr lang="en-US" sz="1600"/>
          </a:p>
        </p:txBody>
      </p:sp>
      <p:pic>
        <p:nvPicPr>
          <p:cNvPr id="70" name="Picture Placeholder 31" descr="Large walking intersection with one lone person"/>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brightnessContrast bright="44000" contrast="-55000"/>
                    </a14:imgEffect>
                    <a14:imgEffect>
                      <a14:saturation sat="0"/>
                    </a14:imgEffect>
                  </a14:imgLayer>
                </a14:imgProps>
              </a:ext>
            </a:extLst>
          </a:blip>
          <a:srcRect/>
          <a:stretch>
            <a:fillRect/>
          </a:stretch>
        </p:blipFill>
        <p:spPr/>
      </p:pic>
      <p:pic>
        <p:nvPicPr>
          <p:cNvPr id="68" name="Picture Placeholder 11" descr="Close-up of skyscrapers"/>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brightnessContrast bright="26000" contrast="-21000"/>
                    </a14:imgEffect>
                    <a14:imgEffect>
                      <a14:colorTemperature colorTemp="8800"/>
                    </a14:imgEffect>
                    <a14:imgEffect>
                      <a14:saturation sat="0"/>
                    </a14:imgEffect>
                  </a14:imgLayer>
                </a14:imgProps>
              </a:ext>
            </a:extLst>
          </a:blip>
          <a:srcRect/>
          <a:stretch>
            <a:fill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brightnessContrast bright="20000" contrast="-40000"/>
                      </a14:imgEffect>
                      <a14:imgEffect>
                        <a14:colorTemperature colorTemp="4700"/>
                      </a14:imgEffect>
                    </a14:imgLayer>
                  </a14:imgProps>
                </a:ext>
              </a:extLst>
            </a:blip>
            <a:srcRect/>
            <a:stretch>
              <a:fillRect b="124"/>
            </a:stretch>
          </a:blipFill>
        </p:spPr>
      </p:pic>
      <p:pic>
        <p:nvPicPr>
          <p:cNvPr id="69" name="Picture Placeholder 8" descr="Curved skyscraper against the blue sky"/>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brightnessContrast bright="22000"/>
                    </a14:imgEffect>
                    <a14:imgEffect>
                      <a14:saturation sat="0"/>
                    </a14:imgEffect>
                  </a14:imgLayer>
                </a14:imgProps>
              </a:ext>
            </a:extLst>
          </a:blip>
          <a:srcRect/>
          <a:stretch>
            <a:fillRect/>
          </a:stretch>
        </p:blipFill>
        <p:spPr/>
      </p:pic>
      <p:sp>
        <p:nvSpPr>
          <p:cNvPr id="35" name="Footer Placeholder 34"/>
          <p:cNvSpPr>
            <a:spLocks noGrp="1"/>
          </p:cNvSpPr>
          <p:nvPr>
            <p:ph type="ftr" sz="quarter" idx="34"/>
          </p:nvPr>
        </p:nvSpPr>
        <p:spPr/>
        <p:txBody>
          <a:bodyPr/>
          <a:lstStyle/>
          <a:p>
            <a:r>
              <a:rPr lang="en-US" dirty="0"/>
              <a:t>RPA</a:t>
            </a:r>
            <a:endParaRPr lang="en-US" b="0"/>
          </a:p>
          <a:p>
            <a:endParaRPr lang="en-US" dirty="0"/>
          </a:p>
        </p:txBody>
      </p:sp>
      <p:sp>
        <p:nvSpPr>
          <p:cNvPr id="36" name="Slide Number Placeholder 35"/>
          <p:cNvSpPr>
            <a:spLocks noGrp="1"/>
          </p:cNvSpPr>
          <p:nvPr>
            <p:ph type="sldNum" sz="quarter" idx="35"/>
          </p:nvPr>
        </p:nvSpPr>
        <p:spPr/>
        <p:txBody>
          <a:bodyPr/>
          <a:lstStyle/>
          <a:p>
            <a:fld id="{09A01C0A-2BB6-49E7-91A3-DCB9F9F59583}"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 modernist presentation</Template>
  <TotalTime>43</TotalTime>
  <Words>854</Words>
  <Application>Microsoft Office PowerPoint</Application>
  <PresentationFormat>Widescreen</PresentationFormat>
  <Paragraphs>137</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Avenir Next LT Pro</vt:lpstr>
      <vt:lpstr>Calibri</vt:lpstr>
      <vt:lpstr>Courier New</vt:lpstr>
      <vt:lpstr>Segoe UI</vt:lpstr>
      <vt:lpstr>Times New Roman</vt:lpstr>
      <vt:lpstr>Wingdings</vt:lpstr>
      <vt:lpstr>Office Theme</vt:lpstr>
      <vt:lpstr>“A case study in the Banking Industry”     </vt:lpstr>
      <vt:lpstr>Introduction</vt:lpstr>
      <vt:lpstr>Business Process(BP):</vt:lpstr>
      <vt:lpstr>PowerPoint Presentation</vt:lpstr>
      <vt:lpstr>Business Process Management(BPM): </vt:lpstr>
      <vt:lpstr>3W's:</vt:lpstr>
      <vt:lpstr>PowerPoint Presentation</vt:lpstr>
      <vt:lpstr>Robotic  Process  Automation</vt:lpstr>
      <vt:lpstr>AI vs ML</vt:lpstr>
      <vt:lpstr>RPA Tasks and Characteristics</vt:lpstr>
      <vt:lpstr>How Rpa works</vt:lpstr>
      <vt:lpstr>Purpose of RPA</vt:lpstr>
      <vt:lpstr>Example </vt:lpstr>
      <vt:lpstr>AI Agent</vt:lpstr>
      <vt:lpstr>Benefits and  Risks </vt:lpstr>
      <vt:lpstr>Operational  research</vt:lpstr>
      <vt:lpstr>Conclusion: Evolution of BPM in Banking</vt:lpstr>
      <vt:lpstr>Intersection of BPM, BPA and RPA</vt:lpstr>
      <vt:lpstr>RPA Benefits</vt:lpstr>
      <vt:lpstr>RPA Risks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Zain Ali</dc:creator>
  <cp:lastModifiedBy>123</cp:lastModifiedBy>
  <cp:revision>12</cp:revision>
  <dcterms:created xsi:type="dcterms:W3CDTF">2023-11-20T01:29:00Z</dcterms:created>
  <dcterms:modified xsi:type="dcterms:W3CDTF">2023-12-15T10:28:39Z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178FE84885E9448F9B06C5FF060BA8CF_12</vt:lpwstr>
  </property>
  <property fmtid="{D5CDD505-2E9C-101B-9397-08002B2CF9AE}" pid="3" name="KSOProductBuildVer">
    <vt:lpwstr>1033-12.2.0.13306</vt:lpwstr>
  </property>
</Properties>
</file>